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38" r:id="rId2"/>
    <p:sldId id="298" r:id="rId3"/>
    <p:sldId id="319" r:id="rId4"/>
    <p:sldId id="320" r:id="rId5"/>
    <p:sldId id="301" r:id="rId6"/>
    <p:sldId id="330" r:id="rId7"/>
    <p:sldId id="331" r:id="rId8"/>
    <p:sldId id="333" r:id="rId9"/>
    <p:sldId id="334" r:id="rId10"/>
    <p:sldId id="339" r:id="rId11"/>
    <p:sldId id="336" r:id="rId12"/>
    <p:sldId id="337" r:id="rId13"/>
    <p:sldId id="318" r:id="rId14"/>
  </p:sldIdLst>
  <p:sldSz cx="9906000" cy="6858000" type="A4"/>
  <p:notesSz cx="10020300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5878" autoAdjust="0"/>
  </p:normalViewPr>
  <p:slideViewPr>
    <p:cSldViewPr>
      <p:cViewPr varScale="1">
        <p:scale>
          <a:sx n="63" d="100"/>
          <a:sy n="63" d="100"/>
        </p:scale>
        <p:origin x="161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2" y="1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F9C4BDEA-A50D-4AF7-BD3F-2E0ACD5771ED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1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2" y="6542561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044616E3-E009-4047-BB66-20994D3DAB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2" y="1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7CD1C83-0A12-4334-843E-FD7C254E54E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15938"/>
            <a:ext cx="3733800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1" tIns="47800" rIns="95601" bIns="4780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271879"/>
            <a:ext cx="8016240" cy="3099673"/>
          </a:xfrm>
          <a:prstGeom prst="rect">
            <a:avLst/>
          </a:prstGeom>
        </p:spPr>
        <p:txBody>
          <a:bodyPr vert="horz" lIns="95601" tIns="47800" rIns="95601" bIns="4780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1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2" y="6542561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FC5C92D-4D7B-43E2-9C1F-BD0E99D7D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94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3250" y="515938"/>
            <a:ext cx="3733800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5C92D-4D7B-43E2-9C1F-BD0E99D7D1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7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78414" algn="l"/>
                <a:tab pos="1556828" algn="l"/>
                <a:tab pos="2335242" algn="l"/>
                <a:tab pos="3113656" algn="l"/>
              </a:tabLst>
            </a:pPr>
            <a:fld id="{A0924226-6248-4734-9A68-44EACD651012}" type="slidenum">
              <a:rPr lang="en-GB" smtClean="0">
                <a:latin typeface="Times New Roman" pitchFamily="18" charset="0"/>
                <a:ea typeface="MS Gothic" pitchFamily="49" charset="-128"/>
                <a:cs typeface="Lucida Sans Unicode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78414" algn="l"/>
                  <a:tab pos="1556828" algn="l"/>
                  <a:tab pos="2335242" algn="l"/>
                  <a:tab pos="3113656" algn="l"/>
                </a:tabLst>
              </a:pPr>
              <a:t>13</a:t>
            </a:fld>
            <a:endParaRPr lang="en-GB" dirty="0" smtClean="0">
              <a:latin typeface="Times New Roman" pitchFamily="18" charset="0"/>
              <a:ea typeface="MS Gothic" pitchFamily="49" charset="-128"/>
              <a:cs typeface="Lucida Sans Unicode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5675852" y="6541368"/>
            <a:ext cx="4342130" cy="3456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03" tIns="50338" rIns="96803" bIns="50338" anchor="b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79663" algn="l"/>
                <a:tab pos="962644" algn="l"/>
                <a:tab pos="1445626" algn="l"/>
                <a:tab pos="1928608" algn="l"/>
                <a:tab pos="2411590" algn="l"/>
                <a:tab pos="2896232" algn="l"/>
                <a:tab pos="3379213" algn="l"/>
                <a:tab pos="3862195" algn="l"/>
                <a:tab pos="4345176" algn="l"/>
                <a:tab pos="4828159" algn="l"/>
                <a:tab pos="5312800" algn="l"/>
                <a:tab pos="5795782" algn="l"/>
                <a:tab pos="6278764" algn="l"/>
                <a:tab pos="6761745" algn="l"/>
                <a:tab pos="7244727" algn="l"/>
                <a:tab pos="7727709" algn="l"/>
                <a:tab pos="8212350" algn="l"/>
                <a:tab pos="8695333" algn="l"/>
                <a:tab pos="9178314" algn="l"/>
                <a:tab pos="9661296" algn="l"/>
              </a:tabLst>
            </a:pPr>
            <a:fld id="{4ECE5CF6-2EC5-4ABB-A323-E45A29B869AB}" type="slidenum">
              <a:rPr lang="en-GB" sz="1300">
                <a:solidFill>
                  <a:srgbClr val="000000"/>
                </a:solidFill>
                <a:latin typeface="Calibri" pitchFamily="34" charset="0"/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79663" algn="l"/>
                  <a:tab pos="962644" algn="l"/>
                  <a:tab pos="1445626" algn="l"/>
                  <a:tab pos="1928608" algn="l"/>
                  <a:tab pos="2411590" algn="l"/>
                  <a:tab pos="2896232" algn="l"/>
                  <a:tab pos="3379213" algn="l"/>
                  <a:tab pos="3862195" algn="l"/>
                  <a:tab pos="4345176" algn="l"/>
                  <a:tab pos="4828159" algn="l"/>
                  <a:tab pos="5312800" algn="l"/>
                  <a:tab pos="5795782" algn="l"/>
                  <a:tab pos="6278764" algn="l"/>
                  <a:tab pos="6761745" algn="l"/>
                  <a:tab pos="7244727" algn="l"/>
                  <a:tab pos="7727709" algn="l"/>
                  <a:tab pos="8212350" algn="l"/>
                  <a:tab pos="8695333" algn="l"/>
                  <a:tab pos="9178314" algn="l"/>
                  <a:tab pos="9661296" algn="l"/>
                </a:tabLst>
              </a:pPr>
              <a:t>13</a:t>
            </a:fld>
            <a:endParaRPr lang="en-GB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670052" y="515418"/>
            <a:ext cx="6680200" cy="258425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8352" tIns="49176" rIns="98352" bIns="49176" anchor="ctr"/>
          <a:lstStyle/>
          <a:p>
            <a:pPr>
              <a:lnSpc>
                <a:spcPct val="87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02041" y="3273076"/>
            <a:ext cx="8013921" cy="3099673"/>
          </a:xfrm>
          <a:noFill/>
        </p:spPr>
        <p:txBody>
          <a:bodyPr wrap="none" lIns="98352" tIns="49176" rIns="98352" bIns="49176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9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614319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64819" y="3337560"/>
            <a:ext cx="7020052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69138" y="1544812"/>
            <a:ext cx="7020052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32FD-A8E6-45A5-8CBC-FDE3B14478E3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0EE4-DC15-4705-B8CD-E805C8292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8EDF-F0C4-46ED-ACA4-60615F8233B6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03EF-0BC3-4C32-A240-DACA7D0B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2988-022C-4746-ABF3-0B8563F06047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79F-0D53-4F0B-867C-9C7FBE0F7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F752-7D8C-4323-8984-CF7409C45A1D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846F-C07F-4F93-8CA5-96369D84E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614319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583838"/>
            <a:ext cx="718185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950" y="2485800"/>
            <a:ext cx="718185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32AE-198C-49F1-9248-346C667E14DD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3DDC-6935-4A1F-8D4A-CE1C0C35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8D9B8-C135-4814-8F9E-76A71405CDD3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39AE-AEC5-4516-A08F-450F814C1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86400"/>
            <a:ext cx="4376870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5486400"/>
            <a:ext cx="4378590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516912"/>
            <a:ext cx="437687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516912"/>
            <a:ext cx="437859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B920-C9D0-4891-A26F-0345AE07A021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9994-3A06-4602-B0DA-7B10ADBD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093202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C006-4E67-491D-9867-CEBF9AF0E6E3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FE3B-2143-409C-8B34-72980D693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977E9-9FAC-4BEA-AEE6-076A1BDDBA07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006F-3334-4F52-B0CB-6B0967272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85528"/>
            <a:ext cx="34671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214424"/>
            <a:ext cx="29718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76771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F082-2904-4FD3-B626-CF6956966897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36290" y="6421439"/>
            <a:ext cx="825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696B-652A-45AE-89B6-4AE7E5A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793" y="1705709"/>
            <a:ext cx="3308357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54430" y="1019907"/>
            <a:ext cx="44577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795" y="2998765"/>
            <a:ext cx="3308355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29A1-A20D-41C3-9173-07217F8F143E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ADFE-2F2C-4455-9D87-D849DC368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19812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089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089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421439"/>
            <a:ext cx="23114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5E6C52-0EA2-4E92-83A4-F692A78683D4}" type="datetimeFigureOut">
              <a:rPr lang="en-US"/>
              <a:pPr>
                <a:defRPr/>
              </a:pPr>
              <a:t>12/17/2019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384550" y="6421439"/>
            <a:ext cx="31369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32850" y="6421439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500D7-6348-415E-8571-EA6CA45BB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21" r:id="rId2"/>
    <p:sldLayoutId id="2147483939" r:id="rId3"/>
    <p:sldLayoutId id="2147483922" r:id="rId4"/>
    <p:sldLayoutId id="2147483940" r:id="rId5"/>
    <p:sldLayoutId id="2147483923" r:id="rId6"/>
    <p:sldLayoutId id="2147483924" r:id="rId7"/>
    <p:sldLayoutId id="2147483941" r:id="rId8"/>
    <p:sldLayoutId id="2147483942" r:id="rId9"/>
    <p:sldLayoutId id="2147483925" r:id="rId10"/>
    <p:sldLayoutId id="21474839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support@ilmci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G:\PRIVATE\logo isolu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4309" y="1357299"/>
            <a:ext cx="5649555" cy="32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yabi logo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173" y="5572125"/>
            <a:ext cx="96308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D:\iDOCS\Icons &amp; Logo\ILMCI\ilmci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466" y="6000750"/>
            <a:ext cx="2330175" cy="43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LMCI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7767" y="6327466"/>
            <a:ext cx="2767144" cy="3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1704" y="642918"/>
            <a:ext cx="8951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Peduli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Pendidikan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Anak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Bangsa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3432" y="3357562"/>
            <a:ext cx="38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®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4735" y="2571744"/>
            <a:ext cx="38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®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08656" y="4643446"/>
            <a:ext cx="4953000" cy="20344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20624" indent="-384048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ILMCI Corporation</a:t>
            </a:r>
          </a:p>
          <a:p>
            <a:pPr marL="420624" indent="-384048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PT ILMCI Indonesia</a:t>
            </a:r>
          </a:p>
          <a:p>
            <a:pPr marL="420624" indent="-384048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Jl. Raya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Duri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Kosambi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No. 168</a:t>
            </a:r>
            <a:r>
              <a:rPr lang="id-ID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</a:t>
            </a:r>
          </a:p>
          <a:p>
            <a:pPr marL="420624" indent="-384048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d-ID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Jakarta 11750</a:t>
            </a:r>
          </a:p>
          <a:p>
            <a:pPr marL="420624" indent="-384048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id-ID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lp</a:t>
            </a:r>
            <a:r>
              <a:rPr lang="id-ID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021-5453235/6</a:t>
            </a:r>
            <a:r>
              <a:rPr lang="id-ID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id-ID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ax.</a:t>
            </a:r>
            <a:r>
              <a:rPr lang="id-ID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021-5452986</a:t>
            </a:r>
          </a:p>
          <a:p>
            <a:pPr marL="420624" indent="-384048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Email 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hlinkClick r:id="rId7"/>
              </a:rPr>
              <a:t>support@ilmci.com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20624" indent="-384048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Instagram : @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ilmci_id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20624" indent="-384048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9565" y="1357298"/>
            <a:ext cx="9381805" cy="5143536"/>
          </a:xfrm>
          <a:prstGeom prst="roundRect">
            <a:avLst>
              <a:gd name="adj" fmla="val 379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63" y="1354719"/>
            <a:ext cx="8915400" cy="480401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Pengayaan Materi Secara Online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d-ID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 – T</a:t>
            </a:r>
            <a:r>
              <a:rPr lang="id-ID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ryout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1688" indent="-255588" algn="just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450850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Proses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pendalaman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materi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latihan-latihan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uji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coba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(E-TRY OUT) 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kemampuan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murid yang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interaktif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dimana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penjelasan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pembahasan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diketahui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interaktif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seketika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baik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off line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maupun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pengayaan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online</a:t>
            </a:r>
          </a:p>
          <a:p>
            <a:pPr marL="546100" indent="0" algn="just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None/>
              <a:tabLst>
                <a:tab pos="450850" algn="l"/>
              </a:tabLst>
              <a:defRPr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3" indent="0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id-ID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Online </a:t>
            </a:r>
            <a:r>
              <a:rPr lang="id-ID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edia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Edu Voucher</a:t>
            </a:r>
            <a:endParaRPr lang="id-ID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928688" lvl="2" indent="-34290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Akses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Prediksi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soal-soal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UN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Akses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unduh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e-book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Akses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daily motivation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Akses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TOEFL 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TOEIC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dan HSK</a:t>
            </a:r>
          </a:p>
          <a:p>
            <a:pPr marL="342900" indent="-342900" algn="just" eaLnBrk="1" fontAlgn="auto" hangingPunct="1">
              <a:spcAft>
                <a:spcPts val="0"/>
              </a:spcAft>
              <a:buSzPct val="100000"/>
              <a:buNone/>
              <a:defRPr/>
            </a:pPr>
            <a:endParaRPr lang="id-ID" sz="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SzPct val="100000"/>
              <a:buNone/>
              <a:defRPr/>
            </a:pPr>
            <a:r>
              <a:rPr lang="id-ID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IT TERPROTEKSI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website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fasilitas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:</a:t>
            </a:r>
            <a:endParaRPr lang="id-ID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928688" lvl="2" indent="-342900" algn="just" eaLnBrk="1" fontAlgn="auto" hangingPunct="1"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 – Flash Card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Edu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Games, Art &amp; Culture, Kuliner, Dll</a:t>
            </a:r>
          </a:p>
          <a:p>
            <a:pPr marL="646113" lvl="1" indent="-342900" algn="just" eaLnBrk="1" fontAlgn="auto" hangingPunct="1">
              <a:spcAft>
                <a:spcPts val="0"/>
              </a:spcAft>
              <a:buSzPct val="100000"/>
              <a:buNone/>
              <a:defRPr/>
            </a:pPr>
            <a:endParaRPr lang="id-ID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13" y="142852"/>
            <a:ext cx="7883825" cy="12311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MATERI </a:t>
            </a:r>
            <a:r>
              <a:rPr lang="id-I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PENGAYAAN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216" y="6581001"/>
            <a:ext cx="258936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Proposed by ILMCI Corporation |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2019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C:\Documents and Settings\All Users\Documents\ilmci\CPU\15348-mini-mouse cop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33574" y="3835479"/>
            <a:ext cx="987968" cy="911971"/>
          </a:xfrm>
        </p:spPr>
      </p:pic>
      <p:pic>
        <p:nvPicPr>
          <p:cNvPr id="8" name="Picture 9" descr="C:\Documents and Settings\All Users\Documents\ilmci\CPU\ms-wireless-keyboard-7000-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0735" y="3727872"/>
            <a:ext cx="2593238" cy="115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32140" y="285728"/>
            <a:ext cx="42629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hardware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22538" name="AutoShape 12" descr="data:image/jpeg;base64,/9j/4AAQSkZJRgABAQAAAQABAAD/2wCEAAkGBxQTEhQUEhQWFhQXGBgXFRYXFxgeGRgXGBQYGBoVGBYYHCkgHRolHBUXITEhJikrLi4uGB8zODMsNygtLisBCgoKDg0NFA8PFCscFBwsKywsLCwsLCwsLC4rLCs3NywsLCwsLCwrKzcsKywrKys3LCwrLCsrKysrLCwrKywrLP/AABEIALoBEAMBIgACEQEDEQH/xAAcAAABBQEBAQAAAAAAAAAAAAAAAwQFBgcIAgH/xABFEAACAQIDBAYGBgkDAwUAAAABAgMAEQQSIQUGMUETIlFhcYEHMkJSkaEUI0NikrEkM1NygqLB0fAVsuFUY3MIFkSz8f/EABYBAQEBAAAAAAAAAAAAAAAAAAABAv/EABgRAQEBAQEAAAAAAAAAAAAAAAARATEh/9oADAMBAAIRAxEAPwDcaKKKAooooCiiigKKKKAooqr73b74fAgqx6Sa2kSnXxc+yPnQWHGYtIkLyMqIOLMbAVTsV6UsCjZQZGHvBdPK5FZJvJvTiMa+aZuqPVjXRF8BzPeaiFF6sSt/wPpEwEn22Q/fUj5i4qw4TaMUovFIj/usD+VctyYU8UNu48KSi2nJGeYI8jSFdZ0Vzfsv0hYuK2Wd7djHMPg16tuzfS7KLCWON+8XU/1HypCtjoqibP8ASjhH/WK8Z8Aw+I1+VWTAbzYSb9XPGT2Fsp+DWNRUvRXxTfhX2gKKKKAooooCiiigKKKKAooooCiiigKKKKAooooCiiigKKKKApHFYlI0LyMqoouzMbADvJqB3t30w+BX6w55SOrEp6x72Psr3nyBrDd6d7sRjnvK1owerEvqL5cz3miLtvp6Uy2aLA3VeBnI6x/8YPDxOvhWXvIWJZiSSbkk3JPaTSYpRRVR6QU4jWvEa06iSqPccdfZ8CrixGvbzHnTnDrfhrbSw437PypQvZijRSMLezk463VkYg9lEV3F7NaLrMjGG4uygXsexmFqaYh484EZZVNtZLDX+Hl32q0YXZaZ0R5pFU3YwyTDo9B2H1rXGgJHDuBbYfBzvGYkweGkS7KJw6hdCbki5bjy7RRpEYyNoSAZFYkX6jBhy5jxr0MVItrgjxuPkaT/ANKigV1nWeOQXy5Y7q2mmWQGx8b19wwxWLZIVaSZvZS442ueQ5A8eyoJbZ+9U8PqSyJ4MQPhwq17M9KmKS2dkkH3l1+K2qkbR3XxeHXNJHZedmU/K9/lUMJe74aflp8qDe9m+lmJrCaFl70II+BsatGz99MFNbLOqnsfqn56Vy8MSRwPx/vS8e0WFD11vFKGF1II7QQR8RXuuWdnbxyxG8cjofusR+VW7ZfpSxcdszrKOx11/EtjSFbxRWa7M9LcLWE8LL3oQw+BsatmzN8MFPbJOgJ9lzlP81qi1PUV8VgRcG4r7QFFFFAUUUUBRRRQFFFFAUUVAb1b3YfApeVruR1Il1dvLkO80E3PMqKWdgqgXLMQAB2kmso309KvrRYDwM5H/wBan/cfIc6pG9u+mIxzdc5IgerCpOUdhY+03efICq3RCs87OxZ2LMxuzE3JPaSa8AV8Ar2KqAClUWvKil0WqFI1p5CtIRCnsK0QvFADxGvbz+I1qQjw5NhmJHIMMwHx1+dIYdalcKlVCUuykkt0kKPbhazfyy3A8qeSYBSqKkpgKHqZR0Vr8QFZWR/hT/DpUjCtRTODd6No2jmLT5zmZpLXvYC65QAvD2QKrs26M+CbpcEDKobOFzZZkNrHI40YWHAj8ze7Q4FPZGX9wlfMgaHzBp4kMg9Vwf301+KFR8qKyTeLf6fEwPhpYiSeJdzdSpvfKqqLjv8AhVEb/O//AIrfNvbkpi8zSNZyNDGoUacM2pLHxNuGnOsk3n3VmwbdcXTk44efZUVXqK9ZatW5G5UmNbO10w4PWfm5Hspf5twHeaBLcPd44ucZ4mfDrfpCGKgG3VAI1JvbQcvnok/o6wZGkUqd6yOf9xIq7bJ2RHBGscSBUUWAH595PbUksVBj+K9Gg+xxRHdIgP8AMpH5VDYvcnHx6qqSj/tuL/hex+F63iTDKeKg+IphPstDwup7jQjCoNtYzBtbNPAexsyg+TaGrVsr0t4lLCVY5R3jK3xXT5VecTgpACAyuvuuuh/zxqr7S3Wwr/rML0R9+A5fPJ6vyNEWDZfpWwklhKrxHtIzL8V1+VW/Zu28POLwzRv3Bhf8PGsOxno+bjhcQr/clBVvxDj+EVWto7PxOFI6aN49dG4qfB10+dFrqaiubdk7/Y2CwSdio9mTrjw61yPIirrsn0xtoMThwfvRNY/ga/51CtdoqrbH9IGBxFgswjY+zL1D4XPVPkatCsDqNRRX2vE0qqpZiFUC5JNgAOZJ4CoPe7e2DARhpSS7X6ONbZnI8eCjmT+elYRvZvtice31jZIr9WFCcg7C3vt3nyAoNA3z9KwXNFgOs3AzkdUf+NTx8Tp41kmLxTyuzyMzuxuzMbknvJpvevtVH2vQr4Kk8HsiQgOyfV2JuXRdASuY3NwLjsohjGhJsP8ANbXJ5DvqQk2LMNVXpF96M5x/Lr8qeJgSqEITkkAbK6hkYLfKRImosSdRakoY5IyQEFtCSmp4G3E38R8aCP6IjiCPEGlYxTg44hhkFgvAED5jn4G45WtSEYqhxGKewimkQp7CKIf4cVK4YVGYcVK4aqiTw4qSgFR+HqRgqLh/CKeRCmsNPIqinCCoDfrF4eHCs+IXMD1VQDVmIJCg8BwJueFvKrAlMtqYCPEhUlQOquHAPDMAQLjmNTpworI9ytw2xbCedejw97pGL3cctTqE7+J5WGtbPg8CEQIihVAsANAAOQApxh8PanipUU1EB4i4Pj39huLfOlNeHE+FgPPspxai1A0Wa/LX+nbY628q8yCnLoP8/twpliF8z28LdwINwKBtMKaOKdNfnr+f9qaYqVUVnchVUEsxNgAOJJqpphjoolRnksiKCzMTYADmayLejel8YGVXdcKrWiQjWUj7Rudr3sOXjRvrvW2PbKl1wSHqjg07D2m+6OQ8+PCtO9/yA5AdgoPgr2GrwBS8MXdcngBzoAJm0tcnQCugvRDs6SDZ6iQkh2MkV2vaNlW1uxbgkDv5XrB8oGmrEnIQp1duPQRnlobu/Id5AHTu7sOTC4dMqrlhjGVPVFkGi68OyhjB/TjiHG1CDe3QxZPC78O7Nm+dUBMVety/9QeGH0TDy9GGKTZSwtnCsjdUdoJUEjX1RWIIsT+q6k+7J1Gv2Br2Px8qBRJqWV6QfAWNsxjb3ZQbHwdR+Yt315mhljGZ1IXk4syH+Nbr5XvQPA1KrIbWvpe9uV+23C9MIsUDx+VOo7H1SPA6UFhTeJyq5j1l1DWJ61gM2UMAbAaBgwBJt2UyOMNiAWJLZixOt9eA5esb666dlRxuOItXtWoh0CSbnU9tLRimqNTmNqodxU8hpnEaeRGiJDD1K4aonDmpTDGqiWw5qSgqKw5qSw5qKk4TT2EdtM4BbjSvS3Njcc7WPDkfCop1mLaDhT7DwWpvh5EHG48j/an0U6Hgw/zxo0VVa9UV9qD5RRXw0HhzTSY04lamOJlCgsxAABJJNgAOJJqhtiplVWZyFVQSzE2AAFySeQrEt+N7TjiUjJXBIdOTYhhz7kHIeZ7A5373tOOJSMlcChsSNGxDjkPuD/nsqlTSljyAGgA4Adgoj5I9z2cgBwA7BXkUUrDHfXlQeoYibaXvoAOJJ4ADmak3QRAgnrCwkZbEqW9WGL3pW+Wp4DrOBD9HUliFly3ZiLjDxnS5HORuAXiT1feIY4g2N+tGV0txkiEnL72Ml5+6Oy3VBFgScuW7E9FkjPA8fokTczc3lk7zxv1urMHEFRFAsFVQB2WAFq5Z2XGDiIEIygyJFkjPBc4JgjbuuWkk5k259bqsVFZv6fMNm2Zmyk9HNG2YexfMl7c75sv8Qrn+JjIAOpPwGV+rKO4NcE+ALeFdJemfDh9kYm4Y5ejcZeIKyr1j90AknurmuNC41VJtPZOWUeXE/BqBzh8RkbIkrobi8OIXMh14XsbE96jxqQw+PMRDSRvAD9tA2eJu4i5B8A3lUWs9+qsquB9liBw+6rHQHloVpSMiJxbpcK5PM5omA7eBy6/eFUWDDYTDYngscje9hm6KXxMDDK3kn8VeZtypjrhpFl/7b/VSjuyuch8nv3VDdBmGZ4VkUcZsI1mGnFowLDzVfGpHY23cQhH0fErOLG0OIGVx4Mxsbdz+VER2IabDtkmR4292RSL94DDUd4pSPGIeIt3j+1XnC+kGO3Q7RwzRqQdGXPE1uYRxr5X8ac/+09lY4FsJL0T9kT3APfDIbjwUigoya+qwPyNKLJbjpUptX0cY2E3iyYhfuHK/nG9v5S1Vp8RJE2SVWRhxSRSrfhYXoJqOancM9QMeOU8Rbwp3FOORFVFkw+IqWws4qoR4m1SGGxnfVSLrhnqYwnxNVPYszSNlQXPM8gO+rj0Uqx2w6gynTOxACjtUa6+PCoYR21tkYYZRZpyNF5R35t2t2L8e+o4rFu6LIzEvnIZidTfWpSTdHFm5yhidT1xck+NNpdg4lI5A8L8VYWF+BsfVvyoaQw21ZB7R+NSkO2ZPeP8AnjUFhoTexBB7Dx+FTeEwF6qJPCbyypzvVh2dvXG+j9U/5/nKqjPs4gUwkQiotjW4plYXU3FDtWYbN23JCRYm3Yf6VfsNjC0YZhluATfSwKhtb8CL2PhUjWaWxEoAJJAA1JPAAcSTWSbwbWm2vI2Hwgb6FGT0jrocQy65FJsAnee0HmAXu2toy7YmbCYRiuCQ2xM4+0P7JD2fLmdLA3zY2yosNEsUKhVUAad3+fM9tBzvtaJw5V0yZOqI7WyAcrH8+dR9q6E3r3VixiajLIB1XHHwPaKw/a+yHgnaF7Zl42OgHEH4a+dBHQxX8BxNWXBYToVV2A6YqWiRjZYkAucRKfZABBHMXFrsVA9bKwIRUldM2Y/o0RteVuPStfQRixOulgWPVHWaYmYyG9xKHYm7Gy4h0JJkcnUYOE3OvrkEnUnKDWWa5DA2A+tVpBwHD6dMvvG4WKLkLdoLoStYD10twHGVTJ/uxcv8i+Gisj+1m4/W9JIPW9n6ZInui+WGLvvbXrIOLaANcXFieuC4uUzft3Grt7C6d1FecG1pI7C3WVRk4dWQfVof2at6z+2556mutK5X3ZwxlxmEQWOeeEaDQqjhzlHKNQllHO5Y8RXVNQV/0gYfPs3GqSw+okPVFz1ULWtzva1u+uUI0zC5QPb2ozaQa8xb5lfOuycbFnjdbkZlZbjiLgi4rjVIQCRlLZSRnjNnFjxK/wCeNA4Dl9A0c3AZJRlkHcGv3cm8q9xyZGKq7xE8Yp1zRtc87A8e9fOkwc4HqTjsbqy/G9yfNvClEmt1BJa1rw4ldBpwDEWH8tAo8QRg7xNAQdJ8O2aMG9rlbkeQYeFLKWl9YRYwa6rdMRoNPddj4hxSAAie9pcKxOhBzxN3HW5HgWpUQ5jmeJZAOM2ENmXtLIot8VXxoPWBnCkxxTNGdQcPi1zR8DcZgMt/3kWvrRBevLC8FwbYjCtmjJ5dUEqfBXWvmFnMllWRMStjaHEALIOwI57Puv5UYYrFJoZsFIb+tdomFjxvZrfjqjZdgYo/R4uuWGUatz7yDfU0/wAWI5lyTRpIvuuoYeQbge8VBbAlvBFcg9Uar6p7xoND4CpVXqsK3tT0d4SS5izwN9w50v3xyG/kHAqp7R3BxkVzFknX7hyv5o9te5S1asrV7GtItYPLLLC2SVXjb3XUqfgwp9shpcRMkUXrMePIDiWPcBrWz4jCrIpWRVdTxVwGX4HSvO4W5+Hgxc8qIMrxrZDYhDnuwS/AHq6creVQL7F2akCBQf3mPFj2n+1TuHlUcxU4Yo1FyqKPAAUzlxmG55D/AAX/AKUWPkU47acpNUcxwjcDlPdmX/ivX+nta8MoYdjWP8y/2oHmIwkUg66K3iB+dRr7vqusRt3HUfGvpxLx6SKV7+K/iFPIsWDQVraELpo627+XxqDxYFaM7BhYgEd9RDbDiDhxy1ynVQe23d36d1Km4h93dg2IllGvFVPs8w7A+1zA5cTyFV3b22JdqTtgcCxXDKf0rEj2hfVEPO+vib8rmk97N45MdM2AwDWjGmJxA4WvqinnfXnrrra5q2btbKhwkKxQiwHE8yeZJ5n+w4AACiQ2NsyLCxJDCoVFFgOZPMk8yeZp9mpAPUTvJvAmFjLMet7K8yai0lvjvOuEi6tmmbSNe/tPcOdZXgMKGzYnE3dC+gtdsTMWtkVea5tNOJ07SqgvinkxWLcrAn6xrnXmIIz2m4uRrqLakUjtjaBZmzfVdGoVsoH6LEwyiCNRp9KkAyn3Bce8QCW0sa0rPnu92EUnRnWRzYjZ+HYcEHVMsg46AaBAzInNe+V83VNtI5DGLiCP3cHDYFm9ojjwIJNNCpTKBEVTUwo97YOH3sTJc9I/K7d4rwVve4TUZLX+rIj16FTyw0XrSP7baa8aKSzn1r3vaTpGXUn1RiWTzywxae9pzRmB4eK5SeA4shYcdetK/M2QUszXPrMSSGvbrlnFlky8pXGkacI0u3fS2xdjyYudIIB1my6r6qINQFPujUg8zd9ercLn6EdhmXGyYlrlMOpRWI9aZ9GYDgLKuWw0FhW7VEbq7AjwWHSCICy6sbesx4t/QdwFS9QMttRO2HmWIkSNG4jINiHKHLY8tba1yM+A6ORo8QkkcqnXisitfmp489eJrsaq5vzupHtDDSRMqiW14ZSBmRxqOtxyngR2E0HL8uBZhcZZxzI6sw059p8c1J9IT1M4a2nRYhbEdyvy+K19xGHkhkaORTHLGcrI2jKey4/MaHjTn/UcwyzIsi8OtxHg41H+a1UNywjJAaTDluKyDPE/DuOniG8aUeLKwdoujsdJsObop7WS5A8AV8Kcph0ItBNkB+yms0Z7g2o/rTefCmFszRyYc30kiOaM3PPXT8XlRXtGMhF+ixQ7R1MQBbxVmP4xRgpcrdHHKycjh8Ut0J8bFb+Kr414Kl2zFI5rG/SYc5ZF19YoBc27Sp8a+wz5iFWVZlv+qxAs3ZZHOgPgy+FBp27shEEYIVTlsQpGUHsUgnSrFhMLI6lkRmC8SNbeXH4DlVO3bNoEXJ0drjITfLrwueI76u27u3OguCtwxB42ItftHfVYIxv2GnEZqcOPw04XOqi19DcMDlPBgOB058bUxbZgKq0cls+TKjAsAzA9VnBuoJUi5BI77UU2Bp/s3aAhLG12K2UdpuOJ5AVGQvcA2seYPEEaEHwItXqL1mJ5aDwHH53+AqBfGY5j15Wv+Q7lFRmKlx7D9GwTsOTSFUB8nYH5U42lt1MKxRQGnW2djYiIkX6NR79iCT32HO1T2vvfO2iFnkYhY1v6zuwVF4+8woFcfjNuRdZsDdR7gD/7GJpnsz0phHy4mF4WGhZb3HipsatOCwkeykDTSNiMbIM8sju3RqdfVQEDLobcNFvoLCoDa+/GCxjGPGYYTLwEiKFde9HJzeRorRtgb1RYhMyusqHiy2uO5l/48jUscAhGaMix5A9U+HZ/mlYFit2psJ+nbJnM2H9q3rp9yaPmO+r/ALhb+LiQNLSj9bFfQj30J/zke4Lu0TC9r6cRz/8AzvFZZ6WN93T9Cw7WkYfXOOKq3CMHkSDcnsI7TbZYmWRQwNweB5jl5HkRXMm8G7mKeXEYsgZWmlszMASekZeB56G1BJ7ubejwsYjQDtZubNzJq0YbfSPmTWOyLKnrIw7+I+I0r5Hju+lI2fFb+KqnICT31VIZJNoSvJK+SGMZpZDayLxst9M5ANuQAJPDWpYFZJnSNOMhCqTfLqbXv2CrftadYwmEw4DqhORW4TSL6+KmPDoEKk9jFLeqmpI87U2lmKJEBEsa54Va+XDRD/5kwOplOa8anW7Zj1mWolWChSv1YUGSMvqYVa18bP72Jk0Eacurb2SfOYG1vrQ7FwZNPpMi3zYqe/q4WPrZVPGxv7Vjpuee41lEkg1cjRsbKvuAnLFHzJGnG5p8tawsyADKF4yRiT2BprjJuJPsL4WX4bWOi24H9nljPqjtw0R4n7WTtoRTpZWHKxP1g6XXLf8A6mYas32aadwGbQG4Pq5cg0YgkJkB+zWxEYPEhpDcLQeFiZ3VEVjI5IAYXa72zM9vtGuua3AFYxqTboH0ebnrgIbtrO+sjaXF9coI8r27ByAqA9E25XQoMXiF+tcXjU36i62bXXmbX11LHVrDTagKKKKAooooIfb+6+Exq2xMCSECwYizr+7ItmHkay3eH0JMLtgZ7j9lP+QlUfmvnW1UUHJO2t3sTg2tiYJITwDW6h8HHVPgDSOExssfqMbdg4W7Mh0+HxrriaFXBV1DKdCrAEEdhBqibweiXAz3aFWwz9sXqecR6tv3ctBg+fDyEGSLo3BH1kPV1GtzGer8Lmlm2dI5urRYsaXDdScC/I3DeWYjuq1bf9FuPw9yqLiYx7UV84HfEet5KWqltAVbKbq6nVXBBU9hB1U1UXTdFLQ5crpYnqyesNeZsLjs04VYV0rPMFtrEQm+bMNNH6wsO++Yce2rFgN8ImsJVMZ7R1l+QzDxK276rO4tkElSeBxbIboSD+fjUFgcUkgzRurr2qQR8qkYmoHkSAXtwJJtckC5vYXN7U42UQGueCl3P8GZ7fy02janWykvIUPthl/GhT8yaKx5dos5LuSWkLOx+87Fj8yafbmHNtPCA62kY25ZhDJl/my1XMTL0d1OjL1SOwqbEeOlMcNtl4Zo5oz1o3WRe8owax7jax8aitI9J+IZsRKb8QAB+9CrL81Ssz2FKCwB4i3mL1p2/sQxcCYzC3ZCoew49GW0NveRrxnsMajnWQS3Vsyac9OV/wClDGr7t4tsHLdASjcDbRkPssvNT2cjTTfPZn0Z4tqbPusTP10/ZS+1G33W1qubH3oQjLL1T28jWjbiSJixNhm60E6ZG7mAJVh3i1Eu81c9y94EmijlX1JLBh7knD8+qfLsqtYeOOWJgwV16SS/MXEjfO9RHo6w74afFYCYeox05G1hcdzKVNJbsRnCYjFYWxZI5FmjHMxMQSB320HetUfcTu7hnYrG5V/dVwbeKnX5142WmEwdpMUkLqXCK7xqbMQSLkqbaKdb1fNv4bD4jDl7jKFLK6mxQgaMreyR8qz3bEMpgjCwxYhy8ZeOXKoJMLFiAzCzZja3Ea0Fa3k2/FNjmfDxq5sEjRbhSbWvdbaa8reXGma2Ia5MudgkrJocTILZcLDb1cOvVuwtoBb2BUVjEInZZVSEXs0cBUsR+zUqSLnhr8DwqUkNi2Y5CoEbCPXoUN7YSHtnbXM2tute5zVGnt+tcGzlyFbLoszJa2Hi93CxWBZtAco10UgL6Fiw1+sMjDRivV+kMtv1SepFHbU8uVJnW4Ki5+rKIbDTUYRG5IvrSyX89bn3GSTcHUkNntxt1VlCdg9SGP8AiNqD6IxYhgwC5g2ZiCL9Z0Z/fcWaVxqFIQcQp0H0YbmfSZBisQv1KnqIRbO2g1XkLAAjgAFTk1Qm4u6rY+dQLrho7F2BuLXuAp9ok3N/abM50VAegsJhkjRUjUKigBVHAAcqgVAr7RRQFFFFAUUUUBRRRQFFFFAVGbZ3fw2KW2IhSTsJHWH7rjrDyNSdFBle2/Q+mrYOYoeUcuq+AcajzBrPtubm4rDX6fDsFH2idZPEsvD+K1dK18IojkpYspzoxDe8pKt+JanMBvXiobZ7SpyzjKx8JFFj+E1um3dxMDirl4Qjn7SLqNftNtGP7wNZxvV6O58IgOGZp47m4yXZR2MFvmB1NwB5VQns3ffDPYS5oT98XX8a3AHjarPhsUrZZI3VgNcykEW7bj4/GsgaEXIZMpHNdLnXSx05cBbjSBUw3likK2td4yynW3EDQjUdvHhVRLel/Yxhxf0hB9TibyKRwWX7RPHN1vBu6qBa9bRu1joto4VsBjW69rpJbrXA6sqj3gNGHMa9tsy3o3cmwMxinXXijj1JF5Oh5iouJPcje84Q9DNc4diTe1zEzCxYKfWRhoycxqNRrPbZ3PintNhnRQ5uozfUuT+ymJAB+6xVhwIbjWZEXqV2HtSfDsTBK8d/WAPVYfeRrq3mDQW/Aej3EZh0mG88jEHwIAHyNabsHZP+nw9LIB0gBSCFbXaRhYCw0GnHsFybAVQNgb6YxfVES3sCVjC378ikJ/LVx2M0s8qtKxdzoL8gTwUDQDhoBRDvbmFy7XiccZIAXt2gMt/ktRe1oAu1I2Ht4dwf4HBH++rBiX6XHyyD1IEGHU9rDrOR4EhfI1B4p+k2gxHCGIJf78hzkeSqvxqhXEYJLlsoDcSRpc9ptx86p29QjMCdMkzr01/qCAwIjax1U3GtuXGrtO2h8KpW38WEjiP0p8KTI9nVS2ayeqQrDTXv1omdZ9GoWYmNXw6i/wBZIbug7RoLv2W1ueI41IerZQDHlHVUatEjW6x7cTJoB7vdYZY6KW87OshlIJbppVsq2+0K3YkjkOZtoeFSSEDUZxz1F5Bn06Ru3ES+yNcoN++stvYX2bKo1TID1QF6xhD8kX15ZOZ076mt3dhS4yZYI7kk3kdhbS1mZgPVGUgW0yqQgsztaO2fgnkdIolvI5VFVLGwubIt9CAwJudGdWc9SMk9EbkbqpgIAosZWsZXHM6nKCdcoJPHUkljqTQSWwNjx4SFYYhovE82bm5tzNvAAADQCpGiigKKKKAooooCiiigKKKKAooooCiiigKKKKAooooIva272GxP66FWPvWs34xrVO2v6JoJgyrM6Iw4ZQTpwsdNNByrRaKDCtrejDHQNngIlym6mM5XBHAhTz8DT/C7ZjxEYwe2ICh4Kzgp1u1HPqP3cD8q2akMbg45UaOVFdGFmVgCpHeDVqRz5t70RTKS+BcYhOOQkLKB2EHRvEHyqrHdzExNaXDzJb3o2/O1q3jHblTw67OnAX/p8QWaMd0co+sjHccw8KYvvPjMMLYvBYpAPtIbTx+OZDmA8VoKBuzsOeQgJDKf4GA82IAHxrTtl4E4dTqDORYW1WK+hN+DP3cBzqCxPpRwfB5pQfdaKQfIi1QW1fSlHYjDQu7cmksq+OVSSfDSgt2OxUeFi07wq31djrqe0kkk95NQWyZVVTmJ6R2LyMRYF24kHkBoAOwCs0xm8WLkkMrSnNyXKMijsVbaDz8akNm78yx6SxI4NrkWB562bx5VUjRcZJ1CR2VTdsNJkh6N8KP1pK4lVIPqAFMynUa8LcuNLLvbhJha5iYjg91ue4j+9MdsYdpFjK4RMUio/WMhXIxbucAiw4EHlrRM6pcLFpWLOjsLtcC0SW+0YWAIHIW1NhrwMnhxwy3JJJW5ObrC5d2F/rXBBJFyikAdZhTDCwEXLBRr1Y1AIL8ri/WtyF7X4m162X0R7kk5cdiRe/WgTkdbiY34i5JXtJz+5ljaw+jHcv6JH086/pDjQWH1SEDq25MQBcDQABRwub7RRUBRRRQFFFFAUUUUBRRRQFFFFAUUUUBRRRQFFFFAUUUUBRRRQFFFFAUUUUCckCt6yqfEA/nVW2z6OsBiLkwiJj7UJyeeUdU+Yq20UGM7Z9DUq3OFxCv2LKCrfjW4PwFUPbe6GMw1+nwrhffVc6W7S8dwB42rqKvlBx66qRcHT4impkC3tpfjYkf7SK6B9M+yoBhTKIYhKdDII1z27M9r1lvolwccu0o1ljSRdTldQwuOBswteqLR6KvRoJ0TF4pbRNqkbXzSrxBa/CM9ntDuOu6qtqAK+1AUUUUBRRRQFFFFAUUUUH//2Q=="/>
          <p:cNvSpPr>
            <a:spLocks noChangeAspect="1" noChangeArrowheads="1"/>
          </p:cNvSpPr>
          <p:nvPr/>
        </p:nvSpPr>
        <p:spPr bwMode="auto">
          <a:xfrm>
            <a:off x="68792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AutoShape 14" descr="data:image/jpeg;base64,/9j/4AAQSkZJRgABAQAAAQABAAD/2wCEAAkGBxQTEhQUEhQWFhQXGBgXFRYXFxgeGRgXGBQYGBoVGBYYHCkgHRolHBUXITEhJikrLi4uGB8zODMsNygtLisBCgoKDg0NFA8PFCscFBwsKywsLCwsLCwsLC4rLCs3NywsLCwsLCwrKzcsKywrKys3LCwrLCsrKysrLCwrKywrLP/AABEIALoBEAMBIgACEQEDEQH/xAAcAAABBQEBAQAAAAAAAAAAAAAAAwQFBgcIAgH/xABFEAACAQIDBAYGBgkDAwUAAAABAgMAEQQSIQUGMUETIlFhcYEHMkJSkaEUI0NikrEkM1NygqLB0fAVsuFUY3MIFkSz8f/EABYBAQEBAAAAAAAAAAAAAAAAAAABAv/EABgRAQEBAQEAAAAAAAAAAAAAAAARATEh/9oADAMBAAIRAxEAPwDcaKKKAooooCiiigKKKKAooqr73b74fAgqx6Sa2kSnXxc+yPnQWHGYtIkLyMqIOLMbAVTsV6UsCjZQZGHvBdPK5FZJvJvTiMa+aZuqPVjXRF8BzPeaiFF6sSt/wPpEwEn22Q/fUj5i4qw4TaMUovFIj/usD+VctyYU8UNu48KSi2nJGeYI8jSFdZ0Vzfsv0hYuK2Wd7djHMPg16tuzfS7KLCWON+8XU/1HypCtjoqibP8ASjhH/WK8Z8Aw+I1+VWTAbzYSb9XPGT2Fsp+DWNRUvRXxTfhX2gKKKKAooooCiiigKKKKAooooCiiigKKKKAooooCiiigKKKKApHFYlI0LyMqoouzMbADvJqB3t30w+BX6w55SOrEp6x72Psr3nyBrDd6d7sRjnvK1owerEvqL5cz3miLtvp6Uy2aLA3VeBnI6x/8YPDxOvhWXvIWJZiSSbkk3JPaTSYpRRVR6QU4jWvEa06iSqPccdfZ8CrixGvbzHnTnDrfhrbSw437PypQvZijRSMLezk463VkYg9lEV3F7NaLrMjGG4uygXsexmFqaYh484EZZVNtZLDX+Hl32q0YXZaZ0R5pFU3YwyTDo9B2H1rXGgJHDuBbYfBzvGYkweGkS7KJw6hdCbki5bjy7RRpEYyNoSAZFYkX6jBhy5jxr0MVItrgjxuPkaT/ANKigV1nWeOQXy5Y7q2mmWQGx8b19wwxWLZIVaSZvZS442ueQ5A8eyoJbZ+9U8PqSyJ4MQPhwq17M9KmKS2dkkH3l1+K2qkbR3XxeHXNJHZedmU/K9/lUMJe74aflp8qDe9m+lmJrCaFl70II+BsatGz99MFNbLOqnsfqn56Vy8MSRwPx/vS8e0WFD11vFKGF1II7QQR8RXuuWdnbxyxG8cjofusR+VW7ZfpSxcdszrKOx11/EtjSFbxRWa7M9LcLWE8LL3oQw+BsatmzN8MFPbJOgJ9lzlP81qi1PUV8VgRcG4r7QFFFFAUUUUBRRRQFFFFAUUVAb1b3YfApeVruR1Il1dvLkO80E3PMqKWdgqgXLMQAB2kmso309KvrRYDwM5H/wBan/cfIc6pG9u+mIxzdc5IgerCpOUdhY+03efICq3RCs87OxZ2LMxuzE3JPaSa8AV8Ar2KqAClUWvKil0WqFI1p5CtIRCnsK0QvFADxGvbz+I1qQjw5NhmJHIMMwHx1+dIYdalcKlVCUuykkt0kKPbhazfyy3A8qeSYBSqKkpgKHqZR0Vr8QFZWR/hT/DpUjCtRTODd6No2jmLT5zmZpLXvYC65QAvD2QKrs26M+CbpcEDKobOFzZZkNrHI40YWHAj8ze7Q4FPZGX9wlfMgaHzBp4kMg9Vwf301+KFR8qKyTeLf6fEwPhpYiSeJdzdSpvfKqqLjv8AhVEb/O//AIrfNvbkpi8zSNZyNDGoUacM2pLHxNuGnOsk3n3VmwbdcXTk44efZUVXqK9ZatW5G5UmNbO10w4PWfm5Hspf5twHeaBLcPd44ucZ4mfDrfpCGKgG3VAI1JvbQcvnok/o6wZGkUqd6yOf9xIq7bJ2RHBGscSBUUWAH595PbUksVBj+K9Gg+xxRHdIgP8AMpH5VDYvcnHx6qqSj/tuL/hex+F63iTDKeKg+IphPstDwup7jQjCoNtYzBtbNPAexsyg+TaGrVsr0t4lLCVY5R3jK3xXT5VecTgpACAyuvuuuh/zxqr7S3Wwr/rML0R9+A5fPJ6vyNEWDZfpWwklhKrxHtIzL8V1+VW/Zu28POLwzRv3Bhf8PGsOxno+bjhcQr/clBVvxDj+EVWto7PxOFI6aN49dG4qfB10+dFrqaiubdk7/Y2CwSdio9mTrjw61yPIirrsn0xtoMThwfvRNY/ga/51CtdoqrbH9IGBxFgswjY+zL1D4XPVPkatCsDqNRRX2vE0qqpZiFUC5JNgAOZJ4CoPe7e2DARhpSS7X6ONbZnI8eCjmT+elYRvZvtice31jZIr9WFCcg7C3vt3nyAoNA3z9KwXNFgOs3AzkdUf+NTx8Tp41kmLxTyuzyMzuxuzMbknvJpvevtVH2vQr4Kk8HsiQgOyfV2JuXRdASuY3NwLjsohjGhJsP8ANbXJ5DvqQk2LMNVXpF96M5x/Lr8qeJgSqEITkkAbK6hkYLfKRImosSdRakoY5IyQEFtCSmp4G3E38R8aCP6IjiCPEGlYxTg44hhkFgvAED5jn4G45WtSEYqhxGKewimkQp7CKIf4cVK4YVGYcVK4aqiTw4qSgFR+HqRgqLh/CKeRCmsNPIqinCCoDfrF4eHCs+IXMD1VQDVmIJCg8BwJueFvKrAlMtqYCPEhUlQOquHAPDMAQLjmNTpworI9ytw2xbCedejw97pGL3cctTqE7+J5WGtbPg8CEQIihVAsANAAOQApxh8PanipUU1EB4i4Pj39huLfOlNeHE+FgPPspxai1A0Wa/LX+nbY628q8yCnLoP8/twpliF8z28LdwINwKBtMKaOKdNfnr+f9qaYqVUVnchVUEsxNgAOJJqpphjoolRnksiKCzMTYADmayLejel8YGVXdcKrWiQjWUj7Rudr3sOXjRvrvW2PbKl1wSHqjg07D2m+6OQ8+PCtO9/yA5AdgoPgr2GrwBS8MXdcngBzoAJm0tcnQCugvRDs6SDZ6iQkh2MkV2vaNlW1uxbgkDv5XrB8oGmrEnIQp1duPQRnlobu/Id5AHTu7sOTC4dMqrlhjGVPVFkGi68OyhjB/TjiHG1CDe3QxZPC78O7Nm+dUBMVety/9QeGH0TDy9GGKTZSwtnCsjdUdoJUEjX1RWIIsT+q6k+7J1Gv2Br2Px8qBRJqWV6QfAWNsxjb3ZQbHwdR+Yt315mhljGZ1IXk4syH+Nbr5XvQPA1KrIbWvpe9uV+23C9MIsUDx+VOo7H1SPA6UFhTeJyq5j1l1DWJ61gM2UMAbAaBgwBJt2UyOMNiAWJLZixOt9eA5esb666dlRxuOItXtWoh0CSbnU9tLRimqNTmNqodxU8hpnEaeRGiJDD1K4aonDmpTDGqiWw5qSgqKw5qSw5qKk4TT2EdtM4BbjSvS3Njcc7WPDkfCop1mLaDhT7DwWpvh5EHG48j/an0U6Hgw/zxo0VVa9UV9qD5RRXw0HhzTSY04lamOJlCgsxAABJJNgAOJJqhtiplVWZyFVQSzE2AAFySeQrEt+N7TjiUjJXBIdOTYhhz7kHIeZ7A5373tOOJSMlcChsSNGxDjkPuD/nsqlTSljyAGgA4Adgoj5I9z2cgBwA7BXkUUrDHfXlQeoYibaXvoAOJJ4ADmak3QRAgnrCwkZbEqW9WGL3pW+Wp4DrOBD9HUliFly3ZiLjDxnS5HORuAXiT1feIY4g2N+tGV0txkiEnL72Ml5+6Oy3VBFgScuW7E9FkjPA8fokTczc3lk7zxv1urMHEFRFAsFVQB2WAFq5Z2XGDiIEIygyJFkjPBc4JgjbuuWkk5k259bqsVFZv6fMNm2Zmyk9HNG2YexfMl7c75sv8Qrn+JjIAOpPwGV+rKO4NcE+ALeFdJemfDh9kYm4Y5ejcZeIKyr1j90AknurmuNC41VJtPZOWUeXE/BqBzh8RkbIkrobi8OIXMh14XsbE96jxqQw+PMRDSRvAD9tA2eJu4i5B8A3lUWs9+qsquB9liBw+6rHQHloVpSMiJxbpcK5PM5omA7eBy6/eFUWDDYTDYngscje9hm6KXxMDDK3kn8VeZtypjrhpFl/7b/VSjuyuch8nv3VDdBmGZ4VkUcZsI1mGnFowLDzVfGpHY23cQhH0fErOLG0OIGVx4Mxsbdz+VER2IabDtkmR4292RSL94DDUd4pSPGIeIt3j+1XnC+kGO3Q7RwzRqQdGXPE1uYRxr5X8ac/+09lY4FsJL0T9kT3APfDIbjwUigoya+qwPyNKLJbjpUptX0cY2E3iyYhfuHK/nG9v5S1Vp8RJE2SVWRhxSRSrfhYXoJqOancM9QMeOU8Rbwp3FOORFVFkw+IqWws4qoR4m1SGGxnfVSLrhnqYwnxNVPYszSNlQXPM8gO+rj0Uqx2w6gynTOxACjtUa6+PCoYR21tkYYZRZpyNF5R35t2t2L8e+o4rFu6LIzEvnIZidTfWpSTdHFm5yhidT1xck+NNpdg4lI5A8L8VYWF+BsfVvyoaQw21ZB7R+NSkO2ZPeP8AnjUFhoTexBB7Dx+FTeEwF6qJPCbyypzvVh2dvXG+j9U/5/nKqjPs4gUwkQiotjW4plYXU3FDtWYbN23JCRYm3Yf6VfsNjC0YZhluATfSwKhtb8CL2PhUjWaWxEoAJJAA1JPAAcSTWSbwbWm2vI2Hwgb6FGT0jrocQy65FJsAnee0HmAXu2toy7YmbCYRiuCQ2xM4+0P7JD2fLmdLA3zY2yosNEsUKhVUAad3+fM9tBzvtaJw5V0yZOqI7WyAcrH8+dR9q6E3r3VixiajLIB1XHHwPaKw/a+yHgnaF7Zl42OgHEH4a+dBHQxX8BxNWXBYToVV2A6YqWiRjZYkAucRKfZABBHMXFrsVA9bKwIRUldM2Y/o0RteVuPStfQRixOulgWPVHWaYmYyG9xKHYm7Gy4h0JJkcnUYOE3OvrkEnUnKDWWa5DA2A+tVpBwHD6dMvvG4WKLkLdoLoStYD10twHGVTJ/uxcv8i+Gisj+1m4/W9JIPW9n6ZInui+WGLvvbXrIOLaANcXFieuC4uUzft3Grt7C6d1FecG1pI7C3WVRk4dWQfVof2at6z+2556mutK5X3ZwxlxmEQWOeeEaDQqjhzlHKNQllHO5Y8RXVNQV/0gYfPs3GqSw+okPVFz1ULWtzva1u+uUI0zC5QPb2ozaQa8xb5lfOuycbFnjdbkZlZbjiLgi4rjVIQCRlLZSRnjNnFjxK/wCeNA4Dl9A0c3AZJRlkHcGv3cm8q9xyZGKq7xE8Yp1zRtc87A8e9fOkwc4HqTjsbqy/G9yfNvClEmt1BJa1rw4ldBpwDEWH8tAo8QRg7xNAQdJ8O2aMG9rlbkeQYeFLKWl9YRYwa6rdMRoNPddj4hxSAAie9pcKxOhBzxN3HW5HgWpUQ5jmeJZAOM2ENmXtLIot8VXxoPWBnCkxxTNGdQcPi1zR8DcZgMt/3kWvrRBevLC8FwbYjCtmjJ5dUEqfBXWvmFnMllWRMStjaHEALIOwI57Puv5UYYrFJoZsFIb+tdomFjxvZrfjqjZdgYo/R4uuWGUatz7yDfU0/wAWI5lyTRpIvuuoYeQbge8VBbAlvBFcg9Uar6p7xoND4CpVXqsK3tT0d4SS5izwN9w50v3xyG/kHAqp7R3BxkVzFknX7hyv5o9te5S1asrV7GtItYPLLLC2SVXjb3XUqfgwp9shpcRMkUXrMePIDiWPcBrWz4jCrIpWRVdTxVwGX4HSvO4W5+Hgxc8qIMrxrZDYhDnuwS/AHq6creVQL7F2akCBQf3mPFj2n+1TuHlUcxU4Yo1FyqKPAAUzlxmG55D/AAX/AKUWPkU47acpNUcxwjcDlPdmX/ivX+nta8MoYdjWP8y/2oHmIwkUg66K3iB+dRr7vqusRt3HUfGvpxLx6SKV7+K/iFPIsWDQVraELpo627+XxqDxYFaM7BhYgEd9RDbDiDhxy1ynVQe23d36d1Km4h93dg2IllGvFVPs8w7A+1zA5cTyFV3b22JdqTtgcCxXDKf0rEj2hfVEPO+vib8rmk97N45MdM2AwDWjGmJxA4WvqinnfXnrrra5q2btbKhwkKxQiwHE8yeZJ5n+w4AACiQ2NsyLCxJDCoVFFgOZPMk8yeZp9mpAPUTvJvAmFjLMet7K8yai0lvjvOuEi6tmmbSNe/tPcOdZXgMKGzYnE3dC+gtdsTMWtkVea5tNOJ07SqgvinkxWLcrAn6xrnXmIIz2m4uRrqLakUjtjaBZmzfVdGoVsoH6LEwyiCNRp9KkAyn3Bce8QCW0sa0rPnu92EUnRnWRzYjZ+HYcEHVMsg46AaBAzInNe+V83VNtI5DGLiCP3cHDYFm9ojjwIJNNCpTKBEVTUwo97YOH3sTJc9I/K7d4rwVve4TUZLX+rIj16FTyw0XrSP7baa8aKSzn1r3vaTpGXUn1RiWTzywxae9pzRmB4eK5SeA4shYcdetK/M2QUszXPrMSSGvbrlnFlky8pXGkacI0u3fS2xdjyYudIIB1my6r6qINQFPujUg8zd9ercLn6EdhmXGyYlrlMOpRWI9aZ9GYDgLKuWw0FhW7VEbq7AjwWHSCICy6sbesx4t/QdwFS9QMttRO2HmWIkSNG4jINiHKHLY8tba1yM+A6ORo8QkkcqnXisitfmp489eJrsaq5vzupHtDDSRMqiW14ZSBmRxqOtxyngR2E0HL8uBZhcZZxzI6sw059p8c1J9IT1M4a2nRYhbEdyvy+K19xGHkhkaORTHLGcrI2jKey4/MaHjTn/UcwyzIsi8OtxHg41H+a1UNywjJAaTDluKyDPE/DuOniG8aUeLKwdoujsdJsObop7WS5A8AV8Kcph0ItBNkB+yms0Z7g2o/rTefCmFszRyYc30kiOaM3PPXT8XlRXtGMhF+ixQ7R1MQBbxVmP4xRgpcrdHHKycjh8Ut0J8bFb+Kr414Kl2zFI5rG/SYc5ZF19YoBc27Sp8a+wz5iFWVZlv+qxAs3ZZHOgPgy+FBp27shEEYIVTlsQpGUHsUgnSrFhMLI6lkRmC8SNbeXH4DlVO3bNoEXJ0drjITfLrwueI76u27u3OguCtwxB42ItftHfVYIxv2GnEZqcOPw04XOqi19DcMDlPBgOB058bUxbZgKq0cls+TKjAsAzA9VnBuoJUi5BI77UU2Bp/s3aAhLG12K2UdpuOJ5AVGQvcA2seYPEEaEHwItXqL1mJ5aDwHH53+AqBfGY5j15Wv+Q7lFRmKlx7D9GwTsOTSFUB8nYH5U42lt1MKxRQGnW2djYiIkX6NR79iCT32HO1T2vvfO2iFnkYhY1v6zuwVF4+8woFcfjNuRdZsDdR7gD/7GJpnsz0phHy4mF4WGhZb3HipsatOCwkeykDTSNiMbIM8sju3RqdfVQEDLobcNFvoLCoDa+/GCxjGPGYYTLwEiKFde9HJzeRorRtgb1RYhMyusqHiy2uO5l/48jUscAhGaMix5A9U+HZ/mlYFit2psJ+nbJnM2H9q3rp9yaPmO+r/ALhb+LiQNLSj9bFfQj30J/zke4Lu0TC9r6cRz/8AzvFZZ6WN93T9Cw7WkYfXOOKq3CMHkSDcnsI7TbZYmWRQwNweB5jl5HkRXMm8G7mKeXEYsgZWmlszMASekZeB56G1BJ7ubejwsYjQDtZubNzJq0YbfSPmTWOyLKnrIw7+I+I0r5Hju+lI2fFb+KqnICT31VIZJNoSvJK+SGMZpZDayLxst9M5ANuQAJPDWpYFZJnSNOMhCqTfLqbXv2CrftadYwmEw4DqhORW4TSL6+KmPDoEKk9jFLeqmpI87U2lmKJEBEsa54Va+XDRD/5kwOplOa8anW7Zj1mWolWChSv1YUGSMvqYVa18bP72Jk0Eacurb2SfOYG1vrQ7FwZNPpMi3zYqe/q4WPrZVPGxv7Vjpuee41lEkg1cjRsbKvuAnLFHzJGnG5p8tawsyADKF4yRiT2BprjJuJPsL4WX4bWOi24H9nljPqjtw0R4n7WTtoRTpZWHKxP1g6XXLf8A6mYas32aadwGbQG4Pq5cg0YgkJkB+zWxEYPEhpDcLQeFiZ3VEVjI5IAYXa72zM9vtGuua3AFYxqTboH0ebnrgIbtrO+sjaXF9coI8r27ByAqA9E25XQoMXiF+tcXjU36i62bXXmbX11LHVrDTagKKKKAooooIfb+6+Exq2xMCSECwYizr+7ItmHkay3eH0JMLtgZ7j9lP+QlUfmvnW1UUHJO2t3sTg2tiYJITwDW6h8HHVPgDSOExssfqMbdg4W7Mh0+HxrriaFXBV1DKdCrAEEdhBqibweiXAz3aFWwz9sXqecR6tv3ctBg+fDyEGSLo3BH1kPV1GtzGer8Lmlm2dI5urRYsaXDdScC/I3DeWYjuq1bf9FuPw9yqLiYx7UV84HfEet5KWqltAVbKbq6nVXBBU9hB1U1UXTdFLQ5crpYnqyesNeZsLjs04VYV0rPMFtrEQm+bMNNH6wsO++Yce2rFgN8ImsJVMZ7R1l+QzDxK276rO4tkElSeBxbIboSD+fjUFgcUkgzRurr2qQR8qkYmoHkSAXtwJJtckC5vYXN7U42UQGueCl3P8GZ7fy02janWykvIUPthl/GhT8yaKx5dos5LuSWkLOx+87Fj8yafbmHNtPCA62kY25ZhDJl/my1XMTL0d1OjL1SOwqbEeOlMcNtl4Zo5oz1o3WRe8owax7jax8aitI9J+IZsRKb8QAB+9CrL81Ssz2FKCwB4i3mL1p2/sQxcCYzC3ZCoew49GW0NveRrxnsMajnWQS3Vsyac9OV/wClDGr7t4tsHLdASjcDbRkPssvNT2cjTTfPZn0Z4tqbPusTP10/ZS+1G33W1qubH3oQjLL1T28jWjbiSJixNhm60E6ZG7mAJVh3i1Eu81c9y94EmijlX1JLBh7knD8+qfLsqtYeOOWJgwV16SS/MXEjfO9RHo6w74afFYCYeox05G1hcdzKVNJbsRnCYjFYWxZI5FmjHMxMQSB320HetUfcTu7hnYrG5V/dVwbeKnX5142WmEwdpMUkLqXCK7xqbMQSLkqbaKdb1fNv4bD4jDl7jKFLK6mxQgaMreyR8qz3bEMpgjCwxYhy8ZeOXKoJMLFiAzCzZja3Ea0Fa3k2/FNjmfDxq5sEjRbhSbWvdbaa8reXGma2Ia5MudgkrJocTILZcLDb1cOvVuwtoBb2BUVjEInZZVSEXs0cBUsR+zUqSLnhr8DwqUkNi2Y5CoEbCPXoUN7YSHtnbXM2tute5zVGnt+tcGzlyFbLoszJa2Hi93CxWBZtAco10UgL6Fiw1+sMjDRivV+kMtv1SepFHbU8uVJnW4Ki5+rKIbDTUYRG5IvrSyX89bn3GSTcHUkNntxt1VlCdg9SGP8AiNqD6IxYhgwC5g2ZiCL9Z0Z/fcWaVxqFIQcQp0H0YbmfSZBisQv1KnqIRbO2g1XkLAAjgAFTk1Qm4u6rY+dQLrho7F2BuLXuAp9ok3N/abM50VAegsJhkjRUjUKigBVHAAcqgVAr7RRQFFFFAUUUUBRRRQFFFFAVGbZ3fw2KW2IhSTsJHWH7rjrDyNSdFBle2/Q+mrYOYoeUcuq+AcajzBrPtubm4rDX6fDsFH2idZPEsvD+K1dK18IojkpYspzoxDe8pKt+JanMBvXiobZ7SpyzjKx8JFFj+E1um3dxMDirl4Qjn7SLqNftNtGP7wNZxvV6O58IgOGZp47m4yXZR2MFvmB1NwB5VQns3ffDPYS5oT98XX8a3AHjarPhsUrZZI3VgNcykEW7bj4/GsgaEXIZMpHNdLnXSx05cBbjSBUw3likK2td4yynW3EDQjUdvHhVRLel/Yxhxf0hB9TibyKRwWX7RPHN1vBu6qBa9bRu1joto4VsBjW69rpJbrXA6sqj3gNGHMa9tsy3o3cmwMxinXXijj1JF5Oh5iouJPcje84Q9DNc4diTe1zEzCxYKfWRhoycxqNRrPbZ3PintNhnRQ5uozfUuT+ymJAB+6xVhwIbjWZEXqV2HtSfDsTBK8d/WAPVYfeRrq3mDQW/Aej3EZh0mG88jEHwIAHyNabsHZP+nw9LIB0gBSCFbXaRhYCw0GnHsFybAVQNgb6YxfVES3sCVjC378ikJ/LVx2M0s8qtKxdzoL8gTwUDQDhoBRDvbmFy7XiccZIAXt2gMt/ktRe1oAu1I2Ht4dwf4HBH++rBiX6XHyyD1IEGHU9rDrOR4EhfI1B4p+k2gxHCGIJf78hzkeSqvxqhXEYJLlsoDcSRpc9ptx86p29QjMCdMkzr01/qCAwIjax1U3GtuXGrtO2h8KpW38WEjiP0p8KTI9nVS2ayeqQrDTXv1omdZ9GoWYmNXw6i/wBZIbug7RoLv2W1ueI41IerZQDHlHVUatEjW6x7cTJoB7vdYZY6KW87OshlIJbppVsq2+0K3YkjkOZtoeFSSEDUZxz1F5Bn06Ru3ES+yNcoN++stvYX2bKo1TID1QF6xhD8kX15ZOZ076mt3dhS4yZYI7kk3kdhbS1mZgPVGUgW0yqQgsztaO2fgnkdIolvI5VFVLGwubIt9CAwJudGdWc9SMk9EbkbqpgIAosZWsZXHM6nKCdcoJPHUkljqTQSWwNjx4SFYYhovE82bm5tzNvAAADQCpGiigKKKKAooooCiiigKKKKAooooCiiigKKKKAooooIva272GxP66FWPvWs34xrVO2v6JoJgyrM6Iw4ZQTpwsdNNByrRaKDCtrejDHQNngIlym6mM5XBHAhTz8DT/C7ZjxEYwe2ICh4Kzgp1u1HPqP3cD8q2akMbg45UaOVFdGFmVgCpHeDVqRz5t70RTKS+BcYhOOQkLKB2EHRvEHyqrHdzExNaXDzJb3o2/O1q3jHblTw67OnAX/p8QWaMd0co+sjHccw8KYvvPjMMLYvBYpAPtIbTx+OZDmA8VoKBuzsOeQgJDKf4GA82IAHxrTtl4E4dTqDORYW1WK+hN+DP3cBzqCxPpRwfB5pQfdaKQfIi1QW1fSlHYjDQu7cmksq+OVSSfDSgt2OxUeFi07wq31djrqe0kkk95NQWyZVVTmJ6R2LyMRYF24kHkBoAOwCs0xm8WLkkMrSnNyXKMijsVbaDz8akNm78yx6SxI4NrkWB562bx5VUjRcZJ1CR2VTdsNJkh6N8KP1pK4lVIPqAFMynUa8LcuNLLvbhJha5iYjg91ue4j+9MdsYdpFjK4RMUio/WMhXIxbucAiw4EHlrRM6pcLFpWLOjsLtcC0SW+0YWAIHIW1NhrwMnhxwy3JJJW5ObrC5d2F/rXBBJFyikAdZhTDCwEXLBRr1Y1AIL8ri/WtyF7X4m162X0R7kk5cdiRe/WgTkdbiY34i5JXtJz+5ljaw+jHcv6JH086/pDjQWH1SEDq25MQBcDQABRwub7RRUBRRRQFFFFAUUUUBRRRQFFFFAUUUUBRRRQFFFFAUUUUBRRRQFFFFAUUUUCckCt6yqfEA/nVW2z6OsBiLkwiJj7UJyeeUdU+Yq20UGM7Z9DUq3OFxCv2LKCrfjW4PwFUPbe6GMw1+nwrhffVc6W7S8dwB42rqKvlBx66qRcHT4impkC3tpfjYkf7SK6B9M+yoBhTKIYhKdDII1z27M9r1lvolwccu0o1ljSRdTldQwuOBswteqLR6KvRoJ0TF4pbRNqkbXzSrxBa/CM9ntDuOu6qtqAK+1AUUUUBRRRQFFFFAUUUUH//2Q=="/>
          <p:cNvSpPr>
            <a:spLocks noChangeAspect="1" noChangeArrowheads="1"/>
          </p:cNvSpPr>
          <p:nvPr/>
        </p:nvSpPr>
        <p:spPr bwMode="auto">
          <a:xfrm>
            <a:off x="233892" y="793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" name="AutoShape 2" descr="data:image/jpeg;base64,/9j/4AAQSkZJRgABAQAAAQABAAD/2wCEAAkGBw0PDRANDQ0NDw0NDA0NDA0ODQ8NDAwMFBEXFhQRFBQYHDQgGBolHBQUITEhJSkrLy4uFx8zODMsQygtLisBCgoKDAwNFAwMFCsZFBkrKyssKywrLCsrKysrKzcrKysrKywrNysrKysrKysrKysrKysrKysrKysrKysrKysrK//AABEIANgA6gMBIgACEQEDEQH/xAAcAAEAAgIDAQAAAAAAAAAAAAAAAwQFCAIGBwH/xABJEAACAgADAAwICgkDBQAAAAAAAgEDBAURBgcSITEycXKBkbHBEzNBUWFzobIUIiM0QlKCkrPRJCVDRFNidIOiFTXCF2Ojw9L/xAAWAQEBAQAAAAAAAAAAAAAAAAAAAQL/xAAXEQEBAQEAAAAAAAAAAAAAAAAAEQEx/9oADAMBAAIRAxEAPwD3EAAACnmuY14Wlr7YeVWYiFrXd2O0zpCrHn9nnAuA8Sxe3jiVueEyynwStMLD4l/CyvkmZhdIn0b/ACyWcNt6x+1yqY9NeMh/Y1cAeyA8tw+3fl0+MwWYJ6VjDvEf+SDJ0bcGRtxrMVX6Hwtjafc1A7+DqOF2zMhs4uYIvrab6PfSDI4fZlk9k6JmuXy08C/DKYaeiW1AzoK9GOos8XdS/MsR+ySwAAAAAAAAAAAAAAAAAAAAAAAAAAAAw+ypdcNp/wB1O8zBi9kUa0f3E7xg1Uxi64llny2RE+woxd6I65Mljo/S29cvcYmDQmi6Pq+05xevmn2FYAW4vT09Rzi5PreySiAL0xVPD4OeWILuGx1tfisRbX5vB3vX7smEOSgdrw2yfNK+JmWPj0Ti7njqZpMlRtgZ6nBmVs+h6sPZ7yHR0J0kD0TD7aedrw24ez1mGXf+5MGQw23BmkeNw2BeP5Euqnrl57DzFJ5esnTlnrER6zRtzW/tMsSfPKYxl9k195kaduPCftMDil5j02dsweOKv80+wmWqZ+l/jAg9to22cpbjLjK+fQrafcaS/RtkZI/75Kz5nw+IX27jQ8IXDN9ZelZjvJFwlnk8HPS0dwg2Dp2ZZQ/BmOEjn3LXP+WhkMPm+Ds8Vi8NZzL637JNbowdv1FnkeO8fArPLQ3RKN3kg2dVomNYmJjzxvwfTWOuiyudVqvSfOlbRPWpcqzjG18XGY+vTzX4muO0RWyANfaNmWYpxczu+3Yrz/nEmQo2f5uv74lnOpw8+6sCD3IHj2G2zMySYmxMNYkTEuvg3R2XyxDQ2kT0Sevo0TENHBMRMckkHIAAAAAMfnca0x6xe8yBSzaPkvtr3jBqpmcaY6z+ojtgw0GczaP0+z+ojtgwcGgAAAAAD7B8EATITJJAkkySBYQnSSskk6SUWq5LNclRJLFchF2uSzXJSrktVyBdrks1yUq2LNbBF6tizWxRrYs1sBciInhiJ5YiT7OBwzcbD0Ny1JPcRIxYRyjpV9KpmONrrWFrWMPuUWNEXWlZnSPJvzM9JsnhvFpzF7DW+/fzPH83DfgKbIYfxacxewxq4kABFAAAKeaeL+2veXCpmfi/tR3garZ1H6wt/qI7jBQZ/O4/WNv9RHcYCDQAAAAAAAA5rJMsldSZZAsJJOklZJJkkC0kliuSmklhJKi5XJZrYpIxYRgL1bFmtijWxYrYIvVsWEYooxOjgX0cnRygjk6OB1yZ/WeP5uH/AAVNkaOIvMXsNbat/MsfzMP+CpsnTxF5q9hnVxzABFAAAKmZ+Ljnx3lsp5n4uOfHZIGrOdf7hb/UL3GAgz+b/P7f6iO4wO5ND4AAAAAAABBIskZyWQLCyTJJWWSVZAtJJOjFRZJkkqLiMWEYpIxOjAXkYnRiijFhHAvI5OjlFHJkcIvI5MrlFXJVcDFYaf1hjuZh/wAJTZarirzY7DWbCN+nY6f5KPwlNmauKvNjsM6rmACKAAAUs2n5OPWR2SXTD55jIWynD7nWbVtt3Wu8sV7mNOnwnsGDWXNfn1nr47jDypmM0+e2evjuMbKmhVZTjMFhlI2UCIH2YPgAAABAAEiySrJXiSVZAsrJKrFZWJVYC0jEyMVFYlViouoxOjlFGJlcC8jkyuUVcmVwLyuSq5RVyRXAq4Kf0zG+lKPw4NnauKvNjsNXsA36VjJ/lp/Dg2hq4q82Owzo5gAigAAHVtk0T/qOCnf0+C5hE+bXd4fTvO0nVtk76Y/BLpw4fHTr5tGo/MuDXbMvnlnro7ipKlrMfndnro7jhKFFRlImUtspEygVGUjaCyykTKBCD7MHwAAAByWTiAJ1kkWSuskiyBZViVWKqsSqwFpWJVcqKxKrFRcVyVXKSuSq4FxXJFcpq5zhwOOBb9JxfpWn8ODaerirzY7DVPAt8vieSr3DaynirzY7DOq5gAgAAAdd2TYVpxGGv0+LWmJqlteK1k1zEaenwc9R2IxeyGfkl9cvusXBrDmPzuz13eSMhHmHzqz109pdZN4uIoOhC6l50K7qUU3UhdS26kDqRVVlI5LDqQtAHAAAAAAOascABOrEisVokkhgLKsSKxVViSGAswxJDlWGOcMUWockhypDHOHCJcvn5XEclfuG2FPEXmr2GpeXt8pfyJ7ptnh/FpzF7DOqkABAAAAxWyPxKeuX3WMqYnZH4lPXL7jFwayZh86s9c3aZRk3ugxmO+cWetbtM2yb3QaRj7EK9il+xCtYoFB1IHUu2KVnUCo8ELwWnggeCKrNB8JHgjAAAAAAB9iT4AJIY5wxBqcoYCxDHOGK8McoYCzDnKGK0McoYC1gG+Pdva7y9HxDbfC+LT1adhqLl8793Ivum3WE8VX6tPdgmiUAEAAADEbJfEp65fcYy5iNk3iU9evuMXBrPjI+Xs9Y3adhZN7oOv4rxrz/ADt2nZmXe6INIoWKVbFL9unnjrKdrr9ZfvQBSsUrWKW7HX6y9cFZ5jl5N8Cq8Fd4LjJM8ET1SRthrJ4Fn2QFUHgikyE4G2fof5L+ZxnK7p8i/eggoAvxlF3nr+9P5HKMns8r1x0t+QGOBno2J4vy12xwcOHt8saxwx5pjrIJyTSZVrdJiZiY8HOsTHDHCBiAZf8A0dPLc3RXEd5yjKafLZb0QkAYYGa/0uj610/aSO4+xl+H+rbP9yI/4gYXU+wxmvgeG/ht02sPg+Gj9kvTZZ/9AYeGPsMZiFw/kqp63n/kTV4eG4mFRubTLgYvLd+bd6ZnTXeiZnSF356jbvA+Jr9VX7sGsNWR4yydxTl+I3b/ABYhMJYsTM70azudIj0zvQbQYauVrRJ4VRVmfTEaE0SgAgAAAYvZDQ70R4NGeUsV5VdN3K6TE6RPDw8BlABqjmMTViHqtia7Veda7IlLInX6s75yrwlr7602v6Vqd9/og2sBaNXEyTGTxcBjJ5uDvnsUs1bF80bi5ZjvtYO5PeU2aAo1vr2FZy3Fy3EfahE96SxXtf55PBlzxy34Ve2w2IAo8Br2tM7nhw1a87E090yWk2rM5nhjCLzsQ3cknugFHhGP2sszoosxFluD3NVb2MqW2s25VZadNa48kHSJsaN7TgmYNoc5q3eGuT69VifeWV7zWXcazPObtLiKrYho8ntK92MaImdxrpEzprwl+2kqPTwwBsHXsMtdI3Wa4mUaN1CphsGq6TpO9EpPl3+XfKD7UuAZ5ssxePZmaWbRsLWszM6zvRVvdB27YxiPC5dg7f4mCwzzyzUsyZMlV0WvapyiOH4U3Ov092ILC7WGSRw4a1uXF4mOxzuQIOrV7XeSLwYFZ5117+85ZTYRky8GW4SedVD9p2AAYerYrlS8XLcBGnljCU6+6W6sowacTCYZebRWvZBdAEaUVrxUSORYgkAAAAAAAAAAAAAAAAAAHxmiI1mYiI4ZmdIPM9sy7Mq748HmduFw9sRFFdUJEaqq7rdTEQ+szM/S09p5njsNj2nV7Vxfl1a5ps6n/MsGxGJz/AVb1uNwiT5nxFSz1TJjb9nWTpxsdVPq1st9xZNeHxM171tVlfplfi9fASV4mtuBoEHvH/ULKLXSmu+x3tsrrXTD3Ku6ZoiNZZY0g8TtqhbbK/4dtidU6EeGurV1eXVdy0NruojSY3zreY4x5usZbWmGsZtd1M6zM66l4jstqFOxYjhmOs698JefpTPRqTVPdPAs8vg4nuFV7Fsd2z4wmBow04F7IoqirwsXwqPC70fR3usvTtxr5MtbpxcR/wCs8lovs3ELKXTEeSElV/I+62eSlumVjvER60m3GuvxstaI9GKiZ/DMlg9tvLX3racXTPnlEsSPutr7DxPc3fw1jleO4+TFnlmqOmZEVsVgtnuTXcXH0p6L91hvxIgz2GxVVq7qq2uxfrVurr1waqTM+WxI5F17zjVbuG3SXMrxwNX8Ro6Y3yQbZg122M7IM8a+ujCY/FS1jblfhLeGw8b2vxmsWdzHIbCYXd+DTwkrNm4TwkpxJs0+NufRrqQSgAAAAAAAAAAAAAAAAACrisLFmsNCssxpKNEMvVO8dczHYVgLddcNFc/WomatJ5I+L7DtoA8rzDa2ffnC4yeZem6jk3S/kdF2R7XObq0NXg1t03mnDPXo3pmJmJ9hsZKRPkOE0QWjXHDbX+aNH+2PE+exqo162Mnh9rTNZ/dcLXzra9fZqe9eAjz+w4+DFHjNG1hmX0rcGnI7tPsQvVbVmJ+njqo5tLN2zB6xuB4MVHmdW1Un08fbPMpVe1pLVe1Xgfp4nGP6N3WsT/iejrXGnActzHmjqFV0GrazyiOGq5+fe/doXqdgGULwYCtufNj9sncQSjrtGxPLk4mX4SP7Fcz7YMhTlVScSilObWi9kGSAFZcPMcExHIWIPoAAAAAAAAAAAAAAAAAAAAAAAAAHzQABoNAAPoAAAAAAAAAAAAAAAAAA/9k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w0PDRANDQ0NDw0NDA0NDA0ODQ8NDAwMFBEXFhQRFBQYHDQgGBolHBQUITEhJSkrLy4uFx8zODMsQygtLisBCgoKDAwNFAwMFCsZFBkrKyssKywrLCsrKysrKzcrKysrKywrNysrKysrKysrKysrKysrKysrKysrKysrKysrK//AABEIANgA6gMBIgACEQEDEQH/xAAcAAEAAgIDAQAAAAAAAAAAAAAAAwQFCAIGBwH/xABJEAACAgADAAwICgkDBQAAAAAAAgEDBAURBgcSITEycXKBkbHBEzNBUWFzobIUIiM0QlKCkrPRJCVDRFNidIOiFTXCF2Ojw9L/xAAWAQEBAQAAAAAAAAAAAAAAAAAAAQL/xAAXEQEBAQEAAAAAAAAAAAAAAAAAEQEx/9oADAMBAAIRAxEAPwD3EAAACnmuY14Wlr7YeVWYiFrXd2O0zpCrHn9nnAuA8Sxe3jiVueEyynwStMLD4l/CyvkmZhdIn0b/ACyWcNt6x+1yqY9NeMh/Y1cAeyA8tw+3fl0+MwWYJ6VjDvEf+SDJ0bcGRtxrMVX6Hwtjafc1A7+DqOF2zMhs4uYIvrab6PfSDI4fZlk9k6JmuXy08C/DKYaeiW1AzoK9GOos8XdS/MsR+ySwAAAAAAAAAAAAAAAAAAAAAAAAAAAAw+ypdcNp/wB1O8zBi9kUa0f3E7xg1Uxi64llny2RE+woxd6I65Mljo/S29cvcYmDQmi6Pq+05xevmn2FYAW4vT09Rzi5PreySiAL0xVPD4OeWILuGx1tfisRbX5vB3vX7smEOSgdrw2yfNK+JmWPj0Ti7njqZpMlRtgZ6nBmVs+h6sPZ7yHR0J0kD0TD7aedrw24ez1mGXf+5MGQw23BmkeNw2BeP5Euqnrl57DzFJ5esnTlnrER6zRtzW/tMsSfPKYxl9k195kaduPCftMDil5j02dsweOKv80+wmWqZ+l/jAg9to22cpbjLjK+fQrafcaS/RtkZI/75Kz5nw+IX27jQ8IXDN9ZelZjvJFwlnk8HPS0dwg2Dp2ZZQ/BmOEjn3LXP+WhkMPm+Ds8Vi8NZzL637JNbowdv1FnkeO8fArPLQ3RKN3kg2dVomNYmJjzxvwfTWOuiyudVqvSfOlbRPWpcqzjG18XGY+vTzX4muO0RWyANfaNmWYpxczu+3Yrz/nEmQo2f5uv74lnOpw8+6sCD3IHj2G2zMySYmxMNYkTEuvg3R2XyxDQ2kT0Sevo0TENHBMRMckkHIAAAAAMfnca0x6xe8yBSzaPkvtr3jBqpmcaY6z+ojtgw0GczaP0+z+ojtgwcGgAAAAAD7B8EATITJJAkkySBYQnSSskk6SUWq5LNclRJLFchF2uSzXJSrktVyBdrks1yUq2LNbBF6tizWxRrYs1sBciInhiJ5YiT7OBwzcbD0Ny1JPcRIxYRyjpV9KpmONrrWFrWMPuUWNEXWlZnSPJvzM9JsnhvFpzF7DW+/fzPH83DfgKbIYfxacxewxq4kABFAAAKeaeL+2veXCpmfi/tR3garZ1H6wt/qI7jBQZ/O4/WNv9RHcYCDQAAAAAAAA5rJMsldSZZAsJJOklZJJkkC0kliuSmklhJKi5XJZrYpIxYRgL1bFmtijWxYrYIvVsWEYooxOjgX0cnRygjk6OB1yZ/WeP5uH/AAVNkaOIvMXsNbat/MsfzMP+CpsnTxF5q9hnVxzABFAAAKmZ+Ljnx3lsp5n4uOfHZIGrOdf7hb/UL3GAgz+b/P7f6iO4wO5ND4AAAAAAABBIskZyWQLCyTJJWWSVZAtJJOjFRZJkkqLiMWEYpIxOjAXkYnRiijFhHAvI5OjlFHJkcIvI5MrlFXJVcDFYaf1hjuZh/wAJTZarirzY7DWbCN+nY6f5KPwlNmauKvNjsM6rmACKAAAUs2n5OPWR2SXTD55jIWynD7nWbVtt3Wu8sV7mNOnwnsGDWXNfn1nr47jDypmM0+e2evjuMbKmhVZTjMFhlI2UCIH2YPgAAABAAEiySrJXiSVZAsrJKrFZWJVYC0jEyMVFYlViouoxOjlFGJlcC8jkyuUVcmVwLyuSq5RVyRXAq4Kf0zG+lKPw4NnauKvNjsNXsA36VjJ/lp/Dg2hq4q82Owzo5gAigAAHVtk0T/qOCnf0+C5hE+bXd4fTvO0nVtk76Y/BLpw4fHTr5tGo/MuDXbMvnlnro7ipKlrMfndnro7jhKFFRlImUtspEygVGUjaCyykTKBCD7MHwAAAByWTiAJ1kkWSuskiyBZViVWKqsSqwFpWJVcqKxKrFRcVyVXKSuSq4FxXJFcpq5zhwOOBb9JxfpWn8ODaerirzY7DVPAt8vieSr3DaynirzY7DOq5gAgAAAdd2TYVpxGGv0+LWmJqlteK1k1zEaenwc9R2IxeyGfkl9cvusXBrDmPzuz13eSMhHmHzqz109pdZN4uIoOhC6l50K7qUU3UhdS26kDqRVVlI5LDqQtAHAAAAAAOascABOrEisVokkhgLKsSKxVViSGAswxJDlWGOcMUWockhypDHOHCJcvn5XEclfuG2FPEXmr2GpeXt8pfyJ7ptnh/FpzF7DOqkABAAAAxWyPxKeuX3WMqYnZH4lPXL7jFwayZh86s9c3aZRk3ugxmO+cWetbtM2yb3QaRj7EK9il+xCtYoFB1IHUu2KVnUCo8ELwWnggeCKrNB8JHgjAAAAAAB9iT4AJIY5wxBqcoYCxDHOGK8McoYCzDnKGK0McoYC1gG+Pdva7y9HxDbfC+LT1adhqLl8793Ivum3WE8VX6tPdgmiUAEAAADEbJfEp65fcYy5iNk3iU9evuMXBrPjI+Xs9Y3adhZN7oOv4rxrz/ADt2nZmXe6INIoWKVbFL9unnjrKdrr9ZfvQBSsUrWKW7HX6y9cFZ5jl5N8Cq8Fd4LjJM8ET1SRthrJ4Fn2QFUHgikyE4G2fof5L+ZxnK7p8i/eggoAvxlF3nr+9P5HKMns8r1x0t+QGOBno2J4vy12xwcOHt8saxwx5pjrIJyTSZVrdJiZiY8HOsTHDHCBiAZf8A0dPLc3RXEd5yjKafLZb0QkAYYGa/0uj610/aSO4+xl+H+rbP9yI/4gYXU+wxmvgeG/ht02sPg+Gj9kvTZZ/9AYeGPsMZiFw/kqp63n/kTV4eG4mFRubTLgYvLd+bd6ZnTXeiZnSF356jbvA+Jr9VX7sGsNWR4yydxTl+I3b/ABYhMJYsTM70azudIj0zvQbQYauVrRJ4VRVmfTEaE0SgAgAAAYvZDQ70R4NGeUsV5VdN3K6TE6RPDw8BlABqjmMTViHqtia7Veda7IlLInX6s75yrwlr7602v6Vqd9/og2sBaNXEyTGTxcBjJ5uDvnsUs1bF80bi5ZjvtYO5PeU2aAo1vr2FZy3Fy3EfahE96SxXtf55PBlzxy34Ve2w2IAo8Br2tM7nhw1a87E090yWk2rM5nhjCLzsQ3cknugFHhGP2sszoosxFluD3NVb2MqW2s25VZadNa48kHSJsaN7TgmYNoc5q3eGuT69VifeWV7zWXcazPObtLiKrYho8ntK92MaImdxrpEzprwl+2kqPTwwBsHXsMtdI3Wa4mUaN1CphsGq6TpO9EpPl3+XfKD7UuAZ5ssxePZmaWbRsLWszM6zvRVvdB27YxiPC5dg7f4mCwzzyzUsyZMlV0WvapyiOH4U3Ov092ILC7WGSRw4a1uXF4mOxzuQIOrV7XeSLwYFZ5117+85ZTYRky8GW4SedVD9p2AAYerYrlS8XLcBGnljCU6+6W6sowacTCYZebRWvZBdAEaUVrxUSORYgkAAAAAAAAAAAAAAAAAAHxmiI1mYiI4ZmdIPM9sy7Mq748HmduFw9sRFFdUJEaqq7rdTEQ+szM/S09p5njsNj2nV7Vxfl1a5ps6n/MsGxGJz/AVb1uNwiT5nxFSz1TJjb9nWTpxsdVPq1st9xZNeHxM171tVlfplfi9fASV4mtuBoEHvH/ULKLXSmu+x3tsrrXTD3Ku6ZoiNZZY0g8TtqhbbK/4dtidU6EeGurV1eXVdy0NruojSY3zreY4x5usZbWmGsZtd1M6zM66l4jstqFOxYjhmOs698JefpTPRqTVPdPAs8vg4nuFV7Fsd2z4wmBow04F7IoqirwsXwqPC70fR3usvTtxr5MtbpxcR/wCs8lovs3ELKXTEeSElV/I+62eSlumVjvER60m3GuvxstaI9GKiZ/DMlg9tvLX3racXTPnlEsSPutr7DxPc3fw1jleO4+TFnlmqOmZEVsVgtnuTXcXH0p6L91hvxIgz2GxVVq7qq2uxfrVurr1waqTM+WxI5F17zjVbuG3SXMrxwNX8Ro6Y3yQbZg122M7IM8a+ujCY/FS1jblfhLeGw8b2vxmsWdzHIbCYXd+DTwkrNm4TwkpxJs0+NufRrqQSgAAAAAAAAAAAAAAAAACrisLFmsNCssxpKNEMvVO8dczHYVgLddcNFc/WomatJ5I+L7DtoA8rzDa2ffnC4yeZem6jk3S/kdF2R7XObq0NXg1t03mnDPXo3pmJmJ9hsZKRPkOE0QWjXHDbX+aNH+2PE+exqo162Mnh9rTNZ/dcLXzra9fZqe9eAjz+w4+DFHjNG1hmX0rcGnI7tPsQvVbVmJ+njqo5tLN2zB6xuB4MVHmdW1Un08fbPMpVe1pLVe1Xgfp4nGP6N3WsT/iejrXGnActzHmjqFV0GrazyiOGq5+fe/doXqdgGULwYCtufNj9sncQSjrtGxPLk4mX4SP7Fcz7YMhTlVScSilObWi9kGSAFZcPMcExHIWIPoAAAAAAAAAAAAAAAAAAAAAAAAAHzQABoNAAPoAAAAAAAAAAAAAAAAAA/9k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w0NDQ0NDQ8MDgwMDQ0NDQ0PDA8ODgwMFBEXFhQRFBQYHCggGBolHhMUITEhJSkrLi4wFx8zODUsOiotLjcBCgoKDgwOFA8MFCscFBw3KyssLCwsLCwsLCssLCw3KyssNysrNysrKyssKysrKyssLCsrKysrKysrKywrKysrK//AABEIALcBEwMBIgACEQEDEQH/xAAcAAEAAAcBAAAAAAAAAAAAAAAAAQIDBAUGBwj/xABMEAABAwICAwkJDAcJAAAAAAAAAQIDBBEFEgchMQYTUWFxcpGxwSUyNUGBobKztBQiQkRidIKSk5XC0hUzQ1JVc/AWIzRWY4Oi0+H/xAAWAQEBAQAAAAAAAAAAAAAAAAAAAQL/xAAWEQEBAQAAAAAAAAAAAAAAAAAAEUH/2gAMAwEAAhEDEQA/AO4gAAAAANQ0nboqjDKKOWmyJLNUJBmcmbI1Y3uuicPvUOW0G7bFWMzrWzfCc5X725qJf5SWRAPQIOMUmkzEU+HSzJ8qNNf1HIZSDSrOlt9o4X8KsndH5la4DqYNAp9KlItt9p6pnCrVjkannRfMZSn0iYS+15pI1X9+CTV5URUA2sGHp91WGS2RlbSXXY107GOXyOVFMnFUxvS7HsenC16OTzAVQAAAAAAAAAAAAAAAAAAAAAAAAAAAAAAAAAAAAHOdOPg6l+fN9RKcowzWkSfKb6R1XTotsOpPnzfUSnKcJX9Vz2ekFZ+XDqd/fwwu5Y2r2FF2DUy7GObzJZGeZqoX4IrGOwVnwZahv02v9JFKT8HkTvZ/rwovoqhmCCgYKTDKlNi07+VXx9jiitLUsW6Rpm4Y5W36VsbApRlUtGKjxzE4O8mxGO3iSaRydDXKhdxaR8Yh+OSWT4MsES38rmX85SqXGHrHipG3U2mHFG982hmT+W5rulHdhlaXTbIn66gYvHHUqnmVvackqLLtROgtHatmrkWwpHe6bTXhzlRJaWuj4XIkMjU/538xl6XSvgUi2WokjX/Uppmp02seasy8K9ZDfHcPShKR6upN22DTfq8QolXgWdrV6FsZiCuglS8csT0+TI13Up44WReIgx+VczURrk2OatlTyike0AeQaTdFXwreKrrWcSVMtujNY37Rfu0xapxigpZ6yeanmfOkkcmR2ZG08jk12vtai7fEUj0AAAgAAAAAAAAAAAAAAAAAAAAA5np5XudSfPm+olOV4Rsh5zPSQ6dp6qY0o6KHM3flqllSO/vt6bE9qutwXciHLcJXXDzmekgVtqAlRQqkVMQVSUgqgHKW0riq9xazOAs6p5hatxkqt+0w1S4CzlUtXqVpFKDlAlVSUipKpAVQQuAJkNz0P+H8M59X7LOaWhumh7w/hnPq/ZZyj08ACsgAAAAAAAAAAAAAAAAAAAADz1pjVVxudFXZDTInEmS/apr2FLrh5zPSQ2PTB4bqP5NN6s1rDdsPPZ6QabWjhmKOYZiCrmJXOJMxIrgIvcWk7yrI8sp3gWVU8xNQ4vqp5jJnAW0ilJxO5SmqgSqSqocS3IIghcATobpof8P4Zz6v2WY0pDddD/h/DOfVeyzFHp4AFZAAAAAAAAAAAAAAAAAAAAAHn/S83u1ULwx01vskNVoF99Fz2ekbXpfXuzUcUdP6pDUKJ3vo+e30g02bMQzFFXkM5BXVxI5xSWQkc8CaR5Y1DyrJIWFRIBa1LzHSuLmd5YyOApuUkVwcpIqgQVSChSUio3IoSkUAnQ3fQ8nd/DefVeyzGkNN40O+HsO59V7NKVHpwAFZAAAAAAAAAAAAAAAAAAAAAHANL9v0zUcO9U1/szS6Z1nM56ekbppft+majbfeqa/2ZojXWXkd2hpnlmIb+YpaklWpIMqs5TdOYtakkdUgX8k5ZzTFu+ct3zATSvLV7g95Tc4AqkiqFUlVSApAhcXCokUJbkUUCq03fQ94ew7n1Ps0po7VN40P+HcN59T7PKVHp0AFZAAAAAAAAAAAAAAAAAAAAAHLdOGGQJT01YjESpWobTukTUr4t7e5Edw2VurlU4hK61+VTvenLwbTfP2eplPP87u+5VCiykqylsriGYC4WUlWUoZiCuIKqyEivKauJVUKnVxIqkLktyCa5KqkAUAQAESZCUigFRqm76IF7vYZxyVPs0po6G6aIl7v4X/NqPZ5QPUgAKyAAAAAAAAAAAAAAAAAAAAAOb6dV7mUvz9nqJjz5ULrdyqekNMWE1Vbh8DKWJ8z46xkr2MtmSNIZG318bk6Tgr9y+Jue5EoaxbOVP8ADvt1Bca+qkFU2iLcVjLu9w+q+oxvWpcs0d487Zh0/lkp063gabcgb/Fotx53xVGc+aPsVS5j0Q4879nSt51VbqaoHNrLwKQyrwL0HUXaHcXYxz5X0bGtS7rSufZPqlHDNFlTVSb2yspkflV2uKS1k2+PjIVzTIvAvQMjuBTp9ToqlgkdFLWMzNtfJTLbZfUqvNgg0GK5EcuIJZURUy03iXlcCuIb07gG9O4POh3pugqD4VfP9GGNOsrx6CqBO+ra5eRsDfwgef8Aenf0o3peLpPRkehLCE76Wtd/utTqaV2aF8DTa2sdy1T06gPNm9LxE6Uz9aWW6KiLqXUq7EPTUOiHAGfF5Xc6pld2l0zRdgCfEY3c6SRfxAeXUp3XtbWiqluNNqG3aK0yY9hV/HNIqbNiwyId9j0dYC3Zh1J5WKvWpf0G5PC6aRk1PRUkUsa3ZI2FqPYtrXRfFqVQVmgAVAAAAAAAAAAAAAAAAAAAAAAAAAAAAABTnjzsez99rm9KWOf4VJ7mqmSLfKx7kdbbkVFRes6IabiVHaeXnqvTr7QLbHqiOon3yLNbKiKqpa7k/wDLG14DNnpYVXa1uRforbsQ1X3ObBuadZkkfA5Hp5UsvV5yjNAXFyABcAAAAAAAAAAAAAAAAAAAAAAAAAAAAAAAAAACAESFyVzkQovm4CissiJtVDCYojVmVU15o2r5UVUXraXt0TYm1VXyqt1NT3Z4zFTZHOmbCrWvTUqOkde2pG7V71AMmrC5wyRGSpfUj0Vvb2HNo6zFKlu+R4Zjc0TlXI98zYGvb4nIx/iUvqBMfa5Pc2BrE5b/AN9VYjT2bx5US4HVd8T+kGc0KLc7uplTPLi1HTOct95ipFlZGn7qOVW36Cp/ZXdJ/HYvu5Pzgb1mIopoiblN0f8AH2fdrf8AsILuS3R/5gT7sZ+cDfkuRQ58u5LdL4t0KfdzfzG1bmqLEII3MxCqhrH3TJKynWB1uByZlRV40sBmQAQAAAAAAAAAAAAAAAAAAAAAAAAAAAKVQ1yscjVciqlrttmTkvquVQBg/cE/ikq285YXfiUldS1Cft5vLTZuppngBpmK0OLzyNp6WZsUKszTVb4sqtutsjGWurrJfxJr2l/gW4uio3JM5rqmr2rU1C74/NwtRdTfJr4zZAAAAAAAAAAAAAAAAAAAAAAAAAAAAAAAAAAAAAAAAAAAAAAAAAAAAAAAAAAAAAAAAAAAAAAAAAAAAAAAAAB//9k=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0" y="1475480"/>
            <a:ext cx="3769194" cy="29839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33" y="1305846"/>
            <a:ext cx="2839803" cy="28398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04" y="1078474"/>
            <a:ext cx="3962020" cy="39533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61" y="5424612"/>
            <a:ext cx="2457910" cy="1405924"/>
          </a:xfrm>
          <a:prstGeom prst="rect">
            <a:avLst/>
          </a:prstGeom>
        </p:spPr>
      </p:pic>
      <p:pic>
        <p:nvPicPr>
          <p:cNvPr id="31" name="Picture 10" descr="C:\Documents and Settings\All Users\Documents\ilmci\CPU\wireless mic cop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4772" y="4637404"/>
            <a:ext cx="2486770" cy="19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9565" y="1357298"/>
            <a:ext cx="9381805" cy="5143536"/>
          </a:xfrm>
          <a:prstGeom prst="roundRect">
            <a:avLst>
              <a:gd name="adj" fmla="val 379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82726"/>
            <a:ext cx="8915400" cy="508952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Biaya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dibutuhkan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fasilitas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methodologi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ini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adalah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: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Biaya</a:t>
            </a:r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en-US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sekolah</a:t>
            </a:r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			: </a:t>
            </a:r>
            <a:r>
              <a:rPr lang="en-US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150.000.000  (life time)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			 </a:t>
            </a:r>
            <a:r>
              <a:rPr lang="en-US" sz="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harga</a:t>
            </a:r>
            <a:r>
              <a:rPr lang="en-US" sz="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belum</a:t>
            </a:r>
            <a:r>
              <a:rPr lang="en-US" sz="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termasuk</a:t>
            </a:r>
            <a:r>
              <a:rPr lang="en-US" sz="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PPN)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Bila</a:t>
            </a:r>
            <a:r>
              <a:rPr lang="en-US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dipakai</a:t>
            </a:r>
            <a:r>
              <a:rPr lang="en-US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selama</a:t>
            </a:r>
            <a:r>
              <a:rPr lang="en-US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5 </a:t>
            </a:r>
            <a:r>
              <a:rPr lang="en-US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tahun</a:t>
            </a:r>
            <a:r>
              <a:rPr lang="en-US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maka</a:t>
            </a:r>
            <a:r>
              <a:rPr lang="en-US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Biaya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satu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sekolah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tahun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		 :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30.000.000,-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Biaya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satu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sekolah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bulan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		: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2.500.000,-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Asumsi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jika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: 	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jumlah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murid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200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maka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		: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12.500,-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jumlah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murid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300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maka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		: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8.333,-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± 9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subjek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pelajaran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maka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subjek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:  ±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926,-  per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murid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bulan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Bila</a:t>
            </a:r>
            <a:r>
              <a:rPr lang="en-US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dipakai</a:t>
            </a:r>
            <a:r>
              <a:rPr lang="en-US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10 </a:t>
            </a:r>
            <a:r>
              <a:rPr lang="en-US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tahun</a:t>
            </a:r>
            <a:r>
              <a:rPr lang="en-US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maka</a:t>
            </a:r>
            <a:r>
              <a:rPr lang="en-US" sz="12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: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Biaya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satu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sekolah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tahun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	 	: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15.000.000,-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Biaya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satu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sekolah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bulan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		: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1.250.000,-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Asumsi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jika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: 	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jumlah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murid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200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maka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		: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6.250,-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jumlah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murid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300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maka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		: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4.167-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± 9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subjek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pelajaran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maka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subjek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:  ±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 463,-  per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murid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en-US" sz="12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bulan</a:t>
            </a: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Catatan</a:t>
            </a: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: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Paket</a:t>
            </a: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 </a:t>
            </a:r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Kabupaten</a:t>
            </a: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Kota minimal </a:t>
            </a:r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adalah</a:t>
            </a: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20 Set (20 </a:t>
            </a:r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sekolah</a:t>
            </a: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  </a:t>
            </a:r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senilai</a:t>
            </a: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: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	 </a:t>
            </a:r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150.000.000 x 20  =    </a:t>
            </a:r>
            <a:r>
              <a:rPr lang="en-US" sz="1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Rp</a:t>
            </a:r>
            <a:r>
              <a:rPr lang="en-US" sz="1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3.000.000.000,-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12" y="285728"/>
            <a:ext cx="62900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Pembiayaan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……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6516" y="2357430"/>
            <a:ext cx="8425259" cy="144621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lang="id-ID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erima Kasih</a:t>
            </a:r>
            <a:endParaRPr lang="en-U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6" name="Picture 4" descr="yabi logo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173" y="5572125"/>
            <a:ext cx="96308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8"/>
          <p:cNvGrpSpPr>
            <a:grpSpLocks/>
          </p:cNvGrpSpPr>
          <p:nvPr/>
        </p:nvGrpSpPr>
        <p:grpSpPr bwMode="auto">
          <a:xfrm>
            <a:off x="6887767" y="6000750"/>
            <a:ext cx="2767144" cy="700088"/>
            <a:chOff x="4929190" y="5786454"/>
            <a:chExt cx="3911352" cy="1071547"/>
          </a:xfrm>
        </p:grpSpPr>
        <p:pic>
          <p:nvPicPr>
            <p:cNvPr id="23558" name="Picture 9" descr="ILMCI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9190" y="6286521"/>
              <a:ext cx="3911352" cy="57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Picture 3" descr="D:\iDOCS\Icons &amp; Logo\ILMCI\ilmci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6380" y="5786454"/>
              <a:ext cx="3293697" cy="65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391" y="1643064"/>
            <a:ext cx="4566046" cy="3571875"/>
          </a:xfrm>
        </p:spPr>
        <p:txBody>
          <a:bodyPr>
            <a:normAutofit/>
          </a:bodyPr>
          <a:lstStyle/>
          <a:p>
            <a:pPr marL="177800" indent="-177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Visi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7800" indent="-177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Mencerdaskan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Anak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Bangsa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Kerangka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NKRI</a:t>
            </a:r>
          </a:p>
          <a:p>
            <a:pPr marL="177800" indent="-1778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7800" indent="-177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Misi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177800" indent="-177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Membangun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Indonesia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Baru</a:t>
            </a:r>
            <a:endParaRPr lang="id-ID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77800" indent="-1778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(To 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Build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Indonesia 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new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312" y="285728"/>
            <a:ext cx="38010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Visi &amp; Misi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8198" name="Picture 6" descr="D:\Creative Idea\1.ALL REFERENCE\IMAGE BANK\FOR PROJECT\anak-anak-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712944"/>
            <a:ext cx="4798252" cy="332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9565" y="1428736"/>
            <a:ext cx="9381805" cy="4786346"/>
          </a:xfrm>
          <a:prstGeom prst="roundRect">
            <a:avLst>
              <a:gd name="adj" fmla="val 379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1557338"/>
            <a:ext cx="8915400" cy="45259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  <a:defRPr/>
            </a:pP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Pendidikan merupakan kunci untuk semua kemajuan dan perkembangan yang berkualitas,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dimana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dengan pendidikan manusia dapat mewujudkan semua potensi dirinya baik sebagai pribadi maupun sebagai warga masyarakat.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Pembelajaran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ibarat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jantung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pendidikan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merupakan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salah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satu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unsur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penentu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baik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tidaknya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lulusan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yang dihasilkan oleh suatu sistem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pendidikan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Pembelajaran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baik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cenderung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menghasilkan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lulusan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hasil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belajar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baik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pula,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demikian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pula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sebaliknya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  <a:defRPr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Hasil belajar pendidikan di Indonesia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masih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dipandang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kurang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baik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Sebagian besar siswa belum mampu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menggapai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potensi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ideal/optimal yang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dimilikinya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Oleh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karena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itu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perlu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perubahan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pembelajaran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dari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kebiasaan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sudah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berlangsung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selama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  <a:defRPr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Diperlukan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embelajaran inovatif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yang 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bisa mengadaptasi dari model pembelajaran yang menyenangkan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dimana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ika siswa sudah menanamkan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keyakinan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bahwa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belajar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itu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menyenangkan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tidak akan ada lagi siswa yang pasif di kelas, perasaan tertekan dengan tenggat waktu tugas, kemungkinan kegagalan, keterbatasan pilihan, dan rasa bosan.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313" y="285728"/>
            <a:ext cx="65451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Latar Belakang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565" y="1428736"/>
            <a:ext cx="9381805" cy="5143536"/>
          </a:xfrm>
          <a:prstGeom prst="roundRect">
            <a:avLst>
              <a:gd name="adj" fmla="val 379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600201"/>
            <a:ext cx="8714185" cy="4829175"/>
          </a:xfrm>
        </p:spPr>
        <p:txBody>
          <a:bodyPr>
            <a:noAutofit/>
          </a:bodyPr>
          <a:lstStyle/>
          <a:p>
            <a:pPr marL="420624" indent="-384048" algn="just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Peningkatan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mutu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pendidikan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melalui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pengembangan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“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Revolusi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Methodologi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Pembelajaran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ala Cinema Edutainment”, E-School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Cloud Computing 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sarana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IT &amp; Multimedia </a:t>
            </a:r>
          </a:p>
          <a:p>
            <a:pPr marL="420624" indent="-384048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20624" indent="-384048" algn="just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Peningkatan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kualitas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guru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pemahaman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serta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kesiapan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siswa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menghadapi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Ujian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Nasional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serta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memiliki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keterampilan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hidup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positive mindset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nasionalisme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6213" indent="-176213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20624" indent="-384048" algn="just" eaLnBrk="1" fontAlgn="auto" hangingPunct="1">
              <a:lnSpc>
                <a:spcPct val="150000"/>
              </a:lnSpc>
              <a:spcAft>
                <a:spcPts val="0"/>
              </a:spcAft>
              <a:buSzPct val="10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Membantu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pengambil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kebijakan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pendidikan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mengetahui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peta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kemampuan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siswa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daerahnya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melaksanakan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UAS,UAN </a:t>
            </a:r>
            <a:r>
              <a:rPr lang="en-GB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UMPTN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312" y="285728"/>
            <a:ext cx="69172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Maksud &amp; Tujuan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b="3561"/>
          <a:stretch>
            <a:fillRect/>
          </a:stretch>
        </p:blipFill>
        <p:spPr>
          <a:xfrm>
            <a:off x="584730" y="1054100"/>
            <a:ext cx="8691827" cy="5803900"/>
          </a:xfrm>
        </p:spPr>
      </p:pic>
      <p:sp>
        <p:nvSpPr>
          <p:cNvPr id="4" name="Rectangle 3"/>
          <p:cNvSpPr/>
          <p:nvPr/>
        </p:nvSpPr>
        <p:spPr>
          <a:xfrm>
            <a:off x="464313" y="285728"/>
            <a:ext cx="31085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KONSEP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28776"/>
            <a:ext cx="8915400" cy="4378325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Materi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Inti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5125" indent="-476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I-Solution</a:t>
            </a:r>
          </a:p>
          <a:p>
            <a:pPr marL="365125" indent="-476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	English International</a:t>
            </a:r>
          </a:p>
          <a:p>
            <a:pPr marL="365125" indent="-4763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Speed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Mandarin</a:t>
            </a:r>
            <a:endParaRPr lang="id-ID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65125" indent="-4763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Materi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Pengayaan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901700" indent="-54133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Life Skill Concept</a:t>
            </a:r>
          </a:p>
          <a:p>
            <a:pPr marL="901700" indent="-54133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National Character Building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13" y="285728"/>
            <a:ext cx="71351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Perangkat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lunak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pic>
        <p:nvPicPr>
          <p:cNvPr id="14340" name="Picture 7" descr="D:\Creative Idea\1.ALL REFERENCE\IMAGE BANK\FOR PROJECT\TMP_eLearni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8612" y="1301766"/>
            <a:ext cx="4717388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9565" y="1357298"/>
            <a:ext cx="9381805" cy="5143536"/>
          </a:xfrm>
          <a:prstGeom prst="roundRect">
            <a:avLst>
              <a:gd name="adj" fmla="val 379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285875"/>
            <a:ext cx="8946356" cy="5286375"/>
          </a:xfrm>
        </p:spPr>
        <p:txBody>
          <a:bodyPr>
            <a:normAutofit fontScale="92500" lnSpcReduction="20000"/>
          </a:bodyPr>
          <a:lstStyle/>
          <a:p>
            <a:pPr marL="449263" indent="0" defTabSz="449263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I-Solution</a:t>
            </a:r>
          </a:p>
          <a:p>
            <a:pPr marL="735013" indent="-285750" algn="just" defTabSz="449263" eaLnBrk="1" fontAlgn="auto" hangingPunct="1">
              <a:lnSpc>
                <a:spcPct val="170000"/>
              </a:lnSpc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Subyek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mata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pelajaran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berbasis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Kurikulum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Nasional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RI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penyeragaman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standar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mutu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methodologi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Sistem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Multimedia/IT yang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efektif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subyek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Bahasa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Indonesia,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Bahasa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Inggris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Fisika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Biologi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Kimia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IPS.</a:t>
            </a:r>
          </a:p>
          <a:p>
            <a:pPr marL="735013" indent="-285750" algn="just" defTabSz="449263" eaLnBrk="1" fontAlgn="auto" hangingPunct="1">
              <a:lnSpc>
                <a:spcPct val="170000"/>
              </a:lnSpc>
              <a:spcAft>
                <a:spcPts val="0"/>
              </a:spcAft>
              <a:buSzPct val="100000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Fitur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terdiri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: Map,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Rumus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Pembahasan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Soal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Referensi</a:t>
            </a:r>
            <a:endParaRPr lang="en-US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9263" indent="0" defTabSz="449263" eaLnBrk="1" fontAlgn="auto" hangingPunct="1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International English</a:t>
            </a:r>
          </a:p>
          <a:p>
            <a:pPr marL="735013" indent="-285750" defTabSz="449263" eaLnBrk="1" fontAlgn="auto" hangingPunct="1">
              <a:lnSpc>
                <a:spcPct val="170000"/>
              </a:lnSpc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bahasa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Inggris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internasional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standar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35013" indent="-285750" defTabSz="449263" eaLnBrk="1" fontAlgn="auto" hangingPunct="1">
              <a:lnSpc>
                <a:spcPct val="170000"/>
              </a:lnSpc>
              <a:spcAft>
                <a:spcPts val="0"/>
              </a:spcAft>
              <a:buSzPct val="100000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Fitur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: Movie, Reading, Listening, Grammar,  Vocabulary, Test</a:t>
            </a:r>
          </a:p>
          <a:p>
            <a:pPr marL="735013" indent="-285750" defTabSz="449263" eaLnBrk="1" fontAlgn="auto" hangingPunct="1">
              <a:lnSpc>
                <a:spcPct val="170000"/>
              </a:lnSpc>
              <a:spcAft>
                <a:spcPts val="0"/>
              </a:spcAft>
              <a:buSzPct val="100000"/>
              <a:buNone/>
              <a:defRPr/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Speed  Mandarin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35013" indent="-285750" defTabSz="449263" eaLnBrk="1" fontAlgn="auto" hangingPunct="1">
              <a:lnSpc>
                <a:spcPct val="170000"/>
              </a:lnSpc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bahasa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Mandarin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cepat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efisien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pictograph, compound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idiograph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phono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sematic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compund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35013" indent="-285750" defTabSz="449263" eaLnBrk="1" fontAlgn="auto" hangingPunct="1">
              <a:lnSpc>
                <a:spcPct val="170000"/>
              </a:lnSpc>
              <a:spcAft>
                <a:spcPts val="0"/>
              </a:spcAft>
              <a:buSzPct val="100000"/>
              <a:buNone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Fitur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Kosakata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percakapan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film,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membaca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latihan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9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12" y="285728"/>
            <a:ext cx="42882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MATERI INTI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9565" y="1357298"/>
            <a:ext cx="9381805" cy="5143536"/>
          </a:xfrm>
          <a:prstGeom prst="roundRect">
            <a:avLst>
              <a:gd name="adj" fmla="val 379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071547"/>
            <a:ext cx="8714185" cy="5286397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LIFE SKILL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49263" indent="0" defTabSz="4492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Fun Teaching</a:t>
            </a:r>
          </a:p>
          <a:p>
            <a:pPr marL="1038226" lvl="1" indent="-28575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Program software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proses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belajar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mengajar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menyenangkan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dimana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murid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guru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membangun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materi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proses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belajar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cara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menyenangkan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interaktif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sehingga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-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konsep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PAKEM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dilakukan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efisien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735013" indent="-285750" algn="just" defTabSz="449263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Digital Presentation</a:t>
            </a:r>
          </a:p>
          <a:p>
            <a:pPr marL="1006475" indent="-285750"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Program software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mengasah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ketrampilan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para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guru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murid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sehingga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mempresentasikan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karya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pendalaman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materi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praktikum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ataupun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studi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lapangan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serta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lainnya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bentuk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digital </a:t>
            </a:r>
          </a:p>
          <a:p>
            <a:pPr marL="1006475" indent="-285750"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E – Administration</a:t>
            </a:r>
          </a:p>
          <a:p>
            <a:pPr marL="1006475" indent="-285750"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Program software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para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murid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menyusun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kronologis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kejadian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digital yang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mengasah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murid-murid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beradministrasi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312" y="285728"/>
            <a:ext cx="72773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MATERI PENGAYAAN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9565" y="1357298"/>
            <a:ext cx="9381805" cy="5143536"/>
          </a:xfrm>
          <a:prstGeom prst="roundRect">
            <a:avLst>
              <a:gd name="adj" fmla="val 379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1" y="1314472"/>
            <a:ext cx="9168209" cy="5257800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NATIONAL CHARACTER BUILDING </a:t>
            </a:r>
            <a:endParaRPr lang="id-ID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20624" indent="-38404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Character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Building Animation</a:t>
            </a:r>
          </a:p>
          <a:p>
            <a:pPr marL="1087438" indent="-285750"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Software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animasi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berisikan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materi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pembangunan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pembentukan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karakter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anak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bangsa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film – film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animasi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menayangkan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pembentukan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karakter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anak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bangsa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peduli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lingkungan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sesama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kesehatan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dll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87438" indent="-285750"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1688" indent="-2555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Muatan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Lokal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Mulok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1087438" indent="-285750"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Software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pembangunan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pembentukan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karakter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anak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bangsa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mengembangkan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menarik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interaktif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, melibatkan guru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siswa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aktif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mengembangkan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MUATAN LOKAL yang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kebijakan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pendidikan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setempat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seperti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menunjukan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kearifan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budaya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lokal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nilai-nilai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agamis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1688" indent="0"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1688" indent="-2555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Nationalism / Patriotism</a:t>
            </a:r>
          </a:p>
          <a:p>
            <a:pPr marL="1087438" indent="-285750"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Software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pembelajaran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yang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dapat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dibangun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oleh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para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siswa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membangun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nasionalisme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siswa-siswi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disertai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karya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siswa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87438" indent="-285750"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1688" indent="-2555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Positive Mindset</a:t>
            </a:r>
          </a:p>
          <a:p>
            <a:pPr marL="1087438" indent="-285750" algn="just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Pembangunan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karakter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siswa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sebagai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anak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bangsa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selalu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berpikir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positif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pantang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menyerah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mencapai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cita-cita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besar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disajikan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poster, video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tutunan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kepada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guru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membangkitkan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cara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berpikir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positif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siswa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87438" indent="-285750" algn="just" eaLnBrk="1" fontAlgn="auto" hangingPunct="1">
              <a:lnSpc>
                <a:spcPct val="170000"/>
              </a:lnSpc>
              <a:spcAft>
                <a:spcPts val="0"/>
              </a:spcAft>
              <a:buSzPct val="100000"/>
              <a:buNone/>
              <a:defRPr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087438" indent="-285750" algn="just" eaLnBrk="1" fontAlgn="auto" hangingPunct="1">
              <a:lnSpc>
                <a:spcPct val="170000"/>
              </a:lnSpc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12" y="-24"/>
            <a:ext cx="72773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MATERI PENGAYAAN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484</Words>
  <Application>Microsoft Office PowerPoint</Application>
  <PresentationFormat>A4 Paper (210x297 mm)</PresentationFormat>
  <Paragraphs>111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Gothic</vt:lpstr>
      <vt:lpstr>Arial</vt:lpstr>
      <vt:lpstr>Calibri</vt:lpstr>
      <vt:lpstr>Franklin Gothic Book</vt:lpstr>
      <vt:lpstr>Lucida Sans Unicode</vt:lpstr>
      <vt:lpstr>Times New Roman</vt:lpstr>
      <vt:lpstr>Wingdings</vt:lpstr>
      <vt:lpstr>Wingdings 2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i-tutor</dc:creator>
  <cp:lastModifiedBy>User</cp:lastModifiedBy>
  <cp:revision>186</cp:revision>
  <cp:lastPrinted>2019-04-24T02:46:34Z</cp:lastPrinted>
  <dcterms:created xsi:type="dcterms:W3CDTF">2010-07-06T07:26:01Z</dcterms:created>
  <dcterms:modified xsi:type="dcterms:W3CDTF">2019-12-17T07:31:45Z</dcterms:modified>
</cp:coreProperties>
</file>